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Sacramento"/>
      <p:regular r:id="rId15"/>
    </p:embeddedFont>
    <p:embeddedFont>
      <p:font typeface="Barlow"/>
      <p:regular r:id="rId16"/>
      <p:bold r:id="rId17"/>
      <p:italic r:id="rId18"/>
      <p:boldItalic r:id="rId19"/>
    </p:embeddedFont>
    <p:embeddedFont>
      <p:font typeface="Barlow Black"/>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hBPx+2ZWpQwUykK85oybwX6i/H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Black-bold.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BarlowBlack-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Sacramento-regular.fntdata"/><Relationship Id="rId14" Type="http://schemas.openxmlformats.org/officeDocument/2006/relationships/slide" Target="slides/slide10.xml"/><Relationship Id="rId17" Type="http://schemas.openxmlformats.org/officeDocument/2006/relationships/font" Target="fonts/Barlow-bold.fntdata"/><Relationship Id="rId16" Type="http://schemas.openxmlformats.org/officeDocument/2006/relationships/font" Target="fonts/Barlow-regular.fntdata"/><Relationship Id="rId5" Type="http://schemas.openxmlformats.org/officeDocument/2006/relationships/slide" Target="slides/slide1.xml"/><Relationship Id="rId19" Type="http://schemas.openxmlformats.org/officeDocument/2006/relationships/font" Target="fonts/Barlow-boldItalic.fntdata"/><Relationship Id="rId6" Type="http://schemas.openxmlformats.org/officeDocument/2006/relationships/slide" Target="slides/slide2.xml"/><Relationship Id="rId18" Type="http://schemas.openxmlformats.org/officeDocument/2006/relationships/font" Target="fonts/Barlow-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13"/>
          <p:cNvSpPr/>
          <p:nvPr/>
        </p:nvSpPr>
        <p:spPr>
          <a:xfrm flipH="1" rot="10800000">
            <a:off x="-8062" y="3431"/>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3"/>
          <p:cNvSpPr/>
          <p:nvPr/>
        </p:nvSpPr>
        <p:spPr>
          <a:xfrm flipH="1">
            <a:off x="-8062" y="3687368"/>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3"/>
          <p:cNvSpPr/>
          <p:nvPr/>
        </p:nvSpPr>
        <p:spPr>
          <a:xfrm>
            <a:off x="715188" y="540488"/>
            <a:ext cx="5799925" cy="1802675"/>
          </a:xfrm>
          <a:custGeom>
            <a:rect b="b" l="l" r="r" t="t"/>
            <a:pathLst>
              <a:path extrusionOk="0" h="72107" w="231997">
                <a:moveTo>
                  <a:pt x="0" y="72107"/>
                </a:moveTo>
                <a:lnTo>
                  <a:pt x="0" y="0"/>
                </a:lnTo>
                <a:lnTo>
                  <a:pt x="231997" y="0"/>
                </a:lnTo>
              </a:path>
            </a:pathLst>
          </a:custGeom>
          <a:noFill/>
          <a:ln cap="rnd" cmpd="sng" w="28575">
            <a:solidFill>
              <a:schemeClr val="accent5"/>
            </a:solidFill>
            <a:prstDash val="solid"/>
            <a:round/>
            <a:headEnd len="sm" w="sm" type="none"/>
            <a:tailEnd len="sm" w="sm" type="none"/>
          </a:ln>
        </p:spPr>
      </p:sp>
      <p:sp>
        <p:nvSpPr>
          <p:cNvPr id="12" name="Google Shape;12;p13"/>
          <p:cNvSpPr/>
          <p:nvPr/>
        </p:nvSpPr>
        <p:spPr>
          <a:xfrm rot="10800000">
            <a:off x="2628900" y="1802757"/>
            <a:ext cx="5799925" cy="2800275"/>
          </a:xfrm>
          <a:custGeom>
            <a:rect b="b" l="l" r="r" t="t"/>
            <a:pathLst>
              <a:path extrusionOk="0" h="72107" w="231997">
                <a:moveTo>
                  <a:pt x="0" y="72107"/>
                </a:moveTo>
                <a:lnTo>
                  <a:pt x="0" y="0"/>
                </a:lnTo>
                <a:lnTo>
                  <a:pt x="231997" y="0"/>
                </a:lnTo>
              </a:path>
            </a:pathLst>
          </a:custGeom>
          <a:noFill/>
          <a:ln cap="rnd" cmpd="sng" w="28575">
            <a:solidFill>
              <a:schemeClr val="accent5"/>
            </a:solidFill>
            <a:prstDash val="solid"/>
            <a:round/>
            <a:headEnd len="sm" w="sm" type="none"/>
            <a:tailEnd len="sm" w="sm" type="none"/>
          </a:ln>
        </p:spPr>
      </p:sp>
      <p:grpSp>
        <p:nvGrpSpPr>
          <p:cNvPr id="13" name="Google Shape;13;p13"/>
          <p:cNvGrpSpPr/>
          <p:nvPr/>
        </p:nvGrpSpPr>
        <p:grpSpPr>
          <a:xfrm>
            <a:off x="6290775" y="441375"/>
            <a:ext cx="414425" cy="294200"/>
            <a:chOff x="4636400" y="2655400"/>
            <a:chExt cx="414425" cy="294200"/>
          </a:xfrm>
        </p:grpSpPr>
        <p:sp>
          <p:nvSpPr>
            <p:cNvPr id="14" name="Google Shape;14;p13"/>
            <p:cNvSpPr/>
            <p:nvPr/>
          </p:nvSpPr>
          <p:spPr>
            <a:xfrm>
              <a:off x="4690750" y="2750425"/>
              <a:ext cx="307175" cy="166325"/>
            </a:xfrm>
            <a:custGeom>
              <a:rect b="b" l="l" r="r" t="t"/>
              <a:pathLst>
                <a:path extrusionOk="0" h="6653" w="12287">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3"/>
            <p:cNvSpPr/>
            <p:nvPr/>
          </p:nvSpPr>
          <p:spPr>
            <a:xfrm>
              <a:off x="4671775" y="2688550"/>
              <a:ext cx="273975" cy="187750"/>
            </a:xfrm>
            <a:custGeom>
              <a:rect b="b" l="l" r="r" t="t"/>
              <a:pathLst>
                <a:path extrusionOk="0" h="7510" w="10959">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p:nvPr/>
          </p:nvSpPr>
          <p:spPr>
            <a:xfrm>
              <a:off x="4699500" y="2707000"/>
              <a:ext cx="296600" cy="170025"/>
            </a:xfrm>
            <a:custGeom>
              <a:rect b="b" l="l" r="r" t="t"/>
              <a:pathLst>
                <a:path extrusionOk="0" h="6801" w="11864">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3"/>
            <p:cNvSpPr/>
            <p:nvPr/>
          </p:nvSpPr>
          <p:spPr>
            <a:xfrm>
              <a:off x="4636400" y="2655400"/>
              <a:ext cx="414425" cy="294200"/>
            </a:xfrm>
            <a:custGeom>
              <a:rect b="b" l="l" r="r" t="t"/>
              <a:pathLst>
                <a:path extrusionOk="0" h="11768" w="16577">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3"/>
            <p:cNvSpPr/>
            <p:nvPr/>
          </p:nvSpPr>
          <p:spPr>
            <a:xfrm>
              <a:off x="4809200" y="2756550"/>
              <a:ext cx="18900" cy="16525"/>
            </a:xfrm>
            <a:custGeom>
              <a:rect b="b" l="l" r="r" t="t"/>
              <a:pathLst>
                <a:path extrusionOk="0" h="661" w="756">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3"/>
            <p:cNvSpPr/>
            <p:nvPr/>
          </p:nvSpPr>
          <p:spPr>
            <a:xfrm>
              <a:off x="4881425" y="2791950"/>
              <a:ext cx="18900" cy="16525"/>
            </a:xfrm>
            <a:custGeom>
              <a:rect b="b" l="l" r="r" t="t"/>
              <a:pathLst>
                <a:path extrusionOk="0" h="661" w="756">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3"/>
            <p:cNvSpPr/>
            <p:nvPr/>
          </p:nvSpPr>
          <p:spPr>
            <a:xfrm>
              <a:off x="4928775" y="2751125"/>
              <a:ext cx="18875" cy="16500"/>
            </a:xfrm>
            <a:custGeom>
              <a:rect b="b" l="l" r="r" t="t"/>
              <a:pathLst>
                <a:path extrusionOk="0" h="660" w="755">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13"/>
          <p:cNvSpPr/>
          <p:nvPr/>
        </p:nvSpPr>
        <p:spPr>
          <a:xfrm>
            <a:off x="7389275" y="1457825"/>
            <a:ext cx="98525" cy="178400"/>
          </a:xfrm>
          <a:custGeom>
            <a:rect b="b" l="l" r="r" t="t"/>
            <a:pathLst>
              <a:path extrusionOk="0" h="7136" w="3941">
                <a:moveTo>
                  <a:pt x="3940" y="0"/>
                </a:moveTo>
                <a:lnTo>
                  <a:pt x="3940" y="0"/>
                </a:lnTo>
                <a:cubicBezTo>
                  <a:pt x="1854" y="131"/>
                  <a:pt x="1" y="598"/>
                  <a:pt x="15" y="3414"/>
                </a:cubicBezTo>
                <a:cubicBezTo>
                  <a:pt x="15" y="4713"/>
                  <a:pt x="278" y="5910"/>
                  <a:pt x="380" y="7135"/>
                </a:cubicBezTo>
                <a:cubicBezTo>
                  <a:pt x="818" y="5107"/>
                  <a:pt x="351" y="2860"/>
                  <a:pt x="1985" y="1226"/>
                </a:cubicBezTo>
                <a:cubicBezTo>
                  <a:pt x="2539" y="686"/>
                  <a:pt x="3211" y="277"/>
                  <a:pt x="3940"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3"/>
          <p:cNvSpPr/>
          <p:nvPr/>
        </p:nvSpPr>
        <p:spPr>
          <a:xfrm>
            <a:off x="7413350" y="1453425"/>
            <a:ext cx="232025" cy="184975"/>
          </a:xfrm>
          <a:custGeom>
            <a:rect b="b" l="l" r="r" t="t"/>
            <a:pathLst>
              <a:path extrusionOk="0" h="7399" w="9281">
                <a:moveTo>
                  <a:pt x="7471" y="851"/>
                </a:moveTo>
                <a:cubicBezTo>
                  <a:pt x="7603" y="851"/>
                  <a:pt x="7734" y="957"/>
                  <a:pt x="7734" y="1168"/>
                </a:cubicBezTo>
                <a:lnTo>
                  <a:pt x="7734" y="1197"/>
                </a:lnTo>
                <a:cubicBezTo>
                  <a:pt x="7734" y="1404"/>
                  <a:pt x="7600" y="1509"/>
                  <a:pt x="7468" y="1509"/>
                </a:cubicBezTo>
                <a:cubicBezTo>
                  <a:pt x="7338" y="1509"/>
                  <a:pt x="7209" y="1407"/>
                  <a:pt x="7209" y="1197"/>
                </a:cubicBezTo>
                <a:lnTo>
                  <a:pt x="7209" y="1168"/>
                </a:lnTo>
                <a:cubicBezTo>
                  <a:pt x="7209" y="957"/>
                  <a:pt x="7340" y="851"/>
                  <a:pt x="7471" y="851"/>
                </a:cubicBezTo>
                <a:close/>
                <a:moveTo>
                  <a:pt x="6396" y="2918"/>
                </a:moveTo>
                <a:cubicBezTo>
                  <a:pt x="6467" y="2918"/>
                  <a:pt x="6538" y="2950"/>
                  <a:pt x="6581" y="3021"/>
                </a:cubicBezTo>
                <a:cubicBezTo>
                  <a:pt x="6811" y="3156"/>
                  <a:pt x="6741" y="3629"/>
                  <a:pt x="6463" y="3629"/>
                </a:cubicBezTo>
                <a:cubicBezTo>
                  <a:pt x="6440" y="3629"/>
                  <a:pt x="6417" y="3626"/>
                  <a:pt x="6392" y="3620"/>
                </a:cubicBezTo>
                <a:cubicBezTo>
                  <a:pt x="6202" y="3561"/>
                  <a:pt x="6100" y="3342"/>
                  <a:pt x="6158" y="3153"/>
                </a:cubicBezTo>
                <a:cubicBezTo>
                  <a:pt x="6158" y="3007"/>
                  <a:pt x="6278" y="2918"/>
                  <a:pt x="6396" y="2918"/>
                </a:cubicBezTo>
                <a:close/>
                <a:moveTo>
                  <a:pt x="7428" y="1"/>
                </a:moveTo>
                <a:cubicBezTo>
                  <a:pt x="4670" y="278"/>
                  <a:pt x="1168" y="628"/>
                  <a:pt x="351" y="3678"/>
                </a:cubicBezTo>
                <a:cubicBezTo>
                  <a:pt x="59" y="4714"/>
                  <a:pt x="74" y="5677"/>
                  <a:pt x="1" y="6611"/>
                </a:cubicBezTo>
                <a:cubicBezTo>
                  <a:pt x="336" y="5838"/>
                  <a:pt x="745" y="5093"/>
                  <a:pt x="1226" y="4408"/>
                </a:cubicBezTo>
                <a:cubicBezTo>
                  <a:pt x="2058" y="3255"/>
                  <a:pt x="3211" y="2525"/>
                  <a:pt x="4436" y="1854"/>
                </a:cubicBezTo>
                <a:cubicBezTo>
                  <a:pt x="4484" y="1825"/>
                  <a:pt x="4530" y="1812"/>
                  <a:pt x="4572" y="1812"/>
                </a:cubicBezTo>
                <a:cubicBezTo>
                  <a:pt x="4824" y="1812"/>
                  <a:pt x="4949" y="2271"/>
                  <a:pt x="4699" y="2409"/>
                </a:cubicBezTo>
                <a:cubicBezTo>
                  <a:pt x="3546" y="3065"/>
                  <a:pt x="2408" y="3766"/>
                  <a:pt x="1606" y="4860"/>
                </a:cubicBezTo>
                <a:cubicBezTo>
                  <a:pt x="1139" y="5546"/>
                  <a:pt x="730" y="6275"/>
                  <a:pt x="409" y="7049"/>
                </a:cubicBezTo>
                <a:cubicBezTo>
                  <a:pt x="1401" y="6056"/>
                  <a:pt x="2554" y="5239"/>
                  <a:pt x="3824" y="4656"/>
                </a:cubicBezTo>
                <a:cubicBezTo>
                  <a:pt x="3858" y="4641"/>
                  <a:pt x="3890" y="4634"/>
                  <a:pt x="3920" y="4634"/>
                </a:cubicBezTo>
                <a:cubicBezTo>
                  <a:pt x="4179" y="4634"/>
                  <a:pt x="4246" y="5152"/>
                  <a:pt x="3984" y="5283"/>
                </a:cubicBezTo>
                <a:cubicBezTo>
                  <a:pt x="2846" y="5808"/>
                  <a:pt x="1810" y="6523"/>
                  <a:pt x="905" y="7399"/>
                </a:cubicBezTo>
                <a:cubicBezTo>
                  <a:pt x="1547" y="7078"/>
                  <a:pt x="2233" y="6874"/>
                  <a:pt x="2933" y="6786"/>
                </a:cubicBezTo>
                <a:cubicBezTo>
                  <a:pt x="5575" y="6421"/>
                  <a:pt x="7807" y="5633"/>
                  <a:pt x="8901" y="3269"/>
                </a:cubicBezTo>
                <a:cubicBezTo>
                  <a:pt x="9281" y="1781"/>
                  <a:pt x="8974" y="322"/>
                  <a:pt x="7428"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3"/>
          <p:cNvSpPr/>
          <p:nvPr/>
        </p:nvSpPr>
        <p:spPr>
          <a:xfrm>
            <a:off x="7406775" y="1600800"/>
            <a:ext cx="196650" cy="95025"/>
          </a:xfrm>
          <a:custGeom>
            <a:rect b="b" l="l" r="r" t="t"/>
            <a:pathLst>
              <a:path extrusionOk="0" h="3801" w="7866">
                <a:moveTo>
                  <a:pt x="7866" y="1"/>
                </a:moveTo>
                <a:lnTo>
                  <a:pt x="7866" y="1"/>
                </a:lnTo>
                <a:cubicBezTo>
                  <a:pt x="7574" y="234"/>
                  <a:pt x="7282" y="439"/>
                  <a:pt x="6961" y="628"/>
                </a:cubicBezTo>
                <a:cubicBezTo>
                  <a:pt x="6232" y="1022"/>
                  <a:pt x="5414" y="1285"/>
                  <a:pt x="4583" y="1402"/>
                </a:cubicBezTo>
                <a:cubicBezTo>
                  <a:pt x="2715" y="1679"/>
                  <a:pt x="1373" y="1854"/>
                  <a:pt x="1" y="3094"/>
                </a:cubicBezTo>
                <a:cubicBezTo>
                  <a:pt x="1013" y="3522"/>
                  <a:pt x="2062" y="3800"/>
                  <a:pt x="3061" y="3800"/>
                </a:cubicBezTo>
                <a:cubicBezTo>
                  <a:pt x="4483" y="3800"/>
                  <a:pt x="5803" y="3237"/>
                  <a:pt x="6771" y="1737"/>
                </a:cubicBezTo>
                <a:cubicBezTo>
                  <a:pt x="7122" y="1168"/>
                  <a:pt x="7486" y="585"/>
                  <a:pt x="7866"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3"/>
          <p:cNvSpPr/>
          <p:nvPr/>
        </p:nvSpPr>
        <p:spPr>
          <a:xfrm>
            <a:off x="7325800" y="1418450"/>
            <a:ext cx="381950" cy="310425"/>
          </a:xfrm>
          <a:custGeom>
            <a:rect b="b" l="l" r="r" t="t"/>
            <a:pathLst>
              <a:path extrusionOk="0" h="12417" w="15278">
                <a:moveTo>
                  <a:pt x="6479" y="1575"/>
                </a:moveTo>
                <a:lnTo>
                  <a:pt x="6479" y="1575"/>
                </a:lnTo>
                <a:cubicBezTo>
                  <a:pt x="5750" y="1852"/>
                  <a:pt x="5078" y="2261"/>
                  <a:pt x="4524" y="2801"/>
                </a:cubicBezTo>
                <a:cubicBezTo>
                  <a:pt x="2890" y="4420"/>
                  <a:pt x="3357" y="6682"/>
                  <a:pt x="2919" y="8710"/>
                </a:cubicBezTo>
                <a:cubicBezTo>
                  <a:pt x="2817" y="7485"/>
                  <a:pt x="2554" y="6288"/>
                  <a:pt x="2554" y="4989"/>
                </a:cubicBezTo>
                <a:cubicBezTo>
                  <a:pt x="2540" y="2173"/>
                  <a:pt x="4393" y="1706"/>
                  <a:pt x="6479" y="1575"/>
                </a:cubicBezTo>
                <a:close/>
                <a:moveTo>
                  <a:pt x="10930" y="1400"/>
                </a:moveTo>
                <a:cubicBezTo>
                  <a:pt x="12476" y="1721"/>
                  <a:pt x="12783" y="3180"/>
                  <a:pt x="12403" y="4668"/>
                </a:cubicBezTo>
                <a:cubicBezTo>
                  <a:pt x="11309" y="7032"/>
                  <a:pt x="9077" y="7820"/>
                  <a:pt x="6435" y="8185"/>
                </a:cubicBezTo>
                <a:cubicBezTo>
                  <a:pt x="5735" y="8273"/>
                  <a:pt x="5049" y="8477"/>
                  <a:pt x="4407" y="8798"/>
                </a:cubicBezTo>
                <a:cubicBezTo>
                  <a:pt x="5312" y="7922"/>
                  <a:pt x="6348" y="7207"/>
                  <a:pt x="7486" y="6682"/>
                </a:cubicBezTo>
                <a:cubicBezTo>
                  <a:pt x="7746" y="6552"/>
                  <a:pt x="7682" y="6029"/>
                  <a:pt x="7428" y="6029"/>
                </a:cubicBezTo>
                <a:cubicBezTo>
                  <a:pt x="7397" y="6029"/>
                  <a:pt x="7362" y="6037"/>
                  <a:pt x="7326" y="6055"/>
                </a:cubicBezTo>
                <a:cubicBezTo>
                  <a:pt x="6056" y="6638"/>
                  <a:pt x="4903" y="7455"/>
                  <a:pt x="3911" y="8448"/>
                </a:cubicBezTo>
                <a:cubicBezTo>
                  <a:pt x="4232" y="7674"/>
                  <a:pt x="4641" y="6945"/>
                  <a:pt x="5108" y="6259"/>
                </a:cubicBezTo>
                <a:cubicBezTo>
                  <a:pt x="5910" y="5165"/>
                  <a:pt x="7048" y="4464"/>
                  <a:pt x="8201" y="3808"/>
                </a:cubicBezTo>
                <a:cubicBezTo>
                  <a:pt x="8454" y="3669"/>
                  <a:pt x="8324" y="3202"/>
                  <a:pt x="8066" y="3202"/>
                </a:cubicBezTo>
                <a:cubicBezTo>
                  <a:pt x="8027" y="3202"/>
                  <a:pt x="7984" y="3213"/>
                  <a:pt x="7938" y="3238"/>
                </a:cubicBezTo>
                <a:cubicBezTo>
                  <a:pt x="6713" y="3924"/>
                  <a:pt x="5560" y="4654"/>
                  <a:pt x="4728" y="5792"/>
                </a:cubicBezTo>
                <a:cubicBezTo>
                  <a:pt x="4247" y="6492"/>
                  <a:pt x="3838" y="7222"/>
                  <a:pt x="3503" y="7995"/>
                </a:cubicBezTo>
                <a:cubicBezTo>
                  <a:pt x="3576" y="7061"/>
                  <a:pt x="3561" y="6113"/>
                  <a:pt x="3853" y="5077"/>
                </a:cubicBezTo>
                <a:cubicBezTo>
                  <a:pt x="4670" y="2013"/>
                  <a:pt x="8172" y="1677"/>
                  <a:pt x="10930" y="1400"/>
                </a:cubicBezTo>
                <a:close/>
                <a:moveTo>
                  <a:pt x="11105" y="7295"/>
                </a:moveTo>
                <a:cubicBezTo>
                  <a:pt x="10740" y="7879"/>
                  <a:pt x="10375" y="8462"/>
                  <a:pt x="10010" y="9031"/>
                </a:cubicBezTo>
                <a:cubicBezTo>
                  <a:pt x="9042" y="10531"/>
                  <a:pt x="7722" y="11094"/>
                  <a:pt x="6300" y="11094"/>
                </a:cubicBezTo>
                <a:cubicBezTo>
                  <a:pt x="5301" y="11094"/>
                  <a:pt x="4252" y="10816"/>
                  <a:pt x="3240" y="10388"/>
                </a:cubicBezTo>
                <a:cubicBezTo>
                  <a:pt x="4612" y="9148"/>
                  <a:pt x="5954" y="8973"/>
                  <a:pt x="7822" y="8696"/>
                </a:cubicBezTo>
                <a:cubicBezTo>
                  <a:pt x="8653" y="8579"/>
                  <a:pt x="9471" y="8316"/>
                  <a:pt x="10215" y="7922"/>
                </a:cubicBezTo>
                <a:cubicBezTo>
                  <a:pt x="10521" y="7733"/>
                  <a:pt x="10813" y="7528"/>
                  <a:pt x="11105" y="7295"/>
                </a:cubicBezTo>
                <a:close/>
                <a:moveTo>
                  <a:pt x="10534" y="0"/>
                </a:moveTo>
                <a:cubicBezTo>
                  <a:pt x="10237" y="0"/>
                  <a:pt x="9930" y="27"/>
                  <a:pt x="9616" y="72"/>
                </a:cubicBezTo>
                <a:cubicBezTo>
                  <a:pt x="8743" y="206"/>
                  <a:pt x="7952" y="236"/>
                  <a:pt x="7142" y="236"/>
                </a:cubicBezTo>
                <a:cubicBezTo>
                  <a:pt x="6626" y="236"/>
                  <a:pt x="6102" y="224"/>
                  <a:pt x="5545" y="218"/>
                </a:cubicBezTo>
                <a:cubicBezTo>
                  <a:pt x="4845" y="218"/>
                  <a:pt x="4159" y="262"/>
                  <a:pt x="3532" y="597"/>
                </a:cubicBezTo>
                <a:cubicBezTo>
                  <a:pt x="1" y="2509"/>
                  <a:pt x="2291" y="7572"/>
                  <a:pt x="1868" y="10534"/>
                </a:cubicBezTo>
                <a:cubicBezTo>
                  <a:pt x="1839" y="10709"/>
                  <a:pt x="1883" y="10884"/>
                  <a:pt x="1970" y="11045"/>
                </a:cubicBezTo>
                <a:cubicBezTo>
                  <a:pt x="2029" y="11162"/>
                  <a:pt x="2131" y="11278"/>
                  <a:pt x="2248" y="11337"/>
                </a:cubicBezTo>
                <a:cubicBezTo>
                  <a:pt x="3525" y="11969"/>
                  <a:pt x="5013" y="12416"/>
                  <a:pt x="6431" y="12416"/>
                </a:cubicBezTo>
                <a:cubicBezTo>
                  <a:pt x="8025" y="12416"/>
                  <a:pt x="9531" y="11851"/>
                  <a:pt x="10550" y="10345"/>
                </a:cubicBezTo>
                <a:cubicBezTo>
                  <a:pt x="12141" y="7981"/>
                  <a:pt x="15278" y="4070"/>
                  <a:pt x="13031" y="1152"/>
                </a:cubicBezTo>
                <a:cubicBezTo>
                  <a:pt x="12362" y="282"/>
                  <a:pt x="11497" y="0"/>
                  <a:pt x="105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3"/>
          <p:cNvSpPr/>
          <p:nvPr/>
        </p:nvSpPr>
        <p:spPr>
          <a:xfrm>
            <a:off x="7565825" y="1526375"/>
            <a:ext cx="17800" cy="17800"/>
          </a:xfrm>
          <a:custGeom>
            <a:rect b="b" l="l" r="r" t="t"/>
            <a:pathLst>
              <a:path extrusionOk="0" h="712" w="712">
                <a:moveTo>
                  <a:pt x="297" y="0"/>
                </a:moveTo>
                <a:cubicBezTo>
                  <a:pt x="179" y="0"/>
                  <a:pt x="59" y="89"/>
                  <a:pt x="59" y="235"/>
                </a:cubicBezTo>
                <a:cubicBezTo>
                  <a:pt x="1" y="424"/>
                  <a:pt x="103" y="643"/>
                  <a:pt x="293" y="702"/>
                </a:cubicBezTo>
                <a:cubicBezTo>
                  <a:pt x="318" y="708"/>
                  <a:pt x="341" y="711"/>
                  <a:pt x="364" y="711"/>
                </a:cubicBezTo>
                <a:cubicBezTo>
                  <a:pt x="642" y="711"/>
                  <a:pt x="712" y="238"/>
                  <a:pt x="482" y="103"/>
                </a:cubicBezTo>
                <a:cubicBezTo>
                  <a:pt x="439" y="32"/>
                  <a:pt x="368" y="0"/>
                  <a:pt x="297"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3"/>
          <p:cNvSpPr/>
          <p:nvPr/>
        </p:nvSpPr>
        <p:spPr>
          <a:xfrm>
            <a:off x="7593550" y="1474950"/>
            <a:ext cx="13175" cy="16225"/>
          </a:xfrm>
          <a:custGeom>
            <a:rect b="b" l="l" r="r" t="t"/>
            <a:pathLst>
              <a:path extrusionOk="0" h="649" w="527">
                <a:moveTo>
                  <a:pt x="263" y="1"/>
                </a:moveTo>
                <a:cubicBezTo>
                  <a:pt x="132" y="1"/>
                  <a:pt x="1" y="103"/>
                  <a:pt x="1" y="307"/>
                </a:cubicBezTo>
                <a:lnTo>
                  <a:pt x="1" y="336"/>
                </a:lnTo>
                <a:cubicBezTo>
                  <a:pt x="1" y="546"/>
                  <a:pt x="130" y="648"/>
                  <a:pt x="260" y="648"/>
                </a:cubicBezTo>
                <a:cubicBezTo>
                  <a:pt x="392" y="648"/>
                  <a:pt x="526" y="543"/>
                  <a:pt x="526" y="336"/>
                </a:cubicBezTo>
                <a:lnTo>
                  <a:pt x="526" y="307"/>
                </a:lnTo>
                <a:cubicBezTo>
                  <a:pt x="526" y="103"/>
                  <a:pt x="395" y="1"/>
                  <a:pt x="26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3"/>
          <p:cNvSpPr/>
          <p:nvPr/>
        </p:nvSpPr>
        <p:spPr>
          <a:xfrm>
            <a:off x="7986425" y="1955625"/>
            <a:ext cx="48550" cy="57250"/>
          </a:xfrm>
          <a:custGeom>
            <a:rect b="b" l="l" r="r" t="t"/>
            <a:pathLst>
              <a:path extrusionOk="0" h="2290" w="1942">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3"/>
          <p:cNvSpPr/>
          <p:nvPr/>
        </p:nvSpPr>
        <p:spPr>
          <a:xfrm>
            <a:off x="7955425" y="1825375"/>
            <a:ext cx="39425" cy="33050"/>
          </a:xfrm>
          <a:custGeom>
            <a:rect b="b" l="l" r="r" t="t"/>
            <a:pathLst>
              <a:path extrusionOk="0" h="1322" w="1577">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 name="Google Shape;29;p13"/>
          <p:cNvGrpSpPr/>
          <p:nvPr/>
        </p:nvGrpSpPr>
        <p:grpSpPr>
          <a:xfrm>
            <a:off x="1993488" y="1412875"/>
            <a:ext cx="466950" cy="470850"/>
            <a:chOff x="3881650" y="3189525"/>
            <a:chExt cx="466950" cy="470850"/>
          </a:xfrm>
        </p:grpSpPr>
        <p:sp>
          <p:nvSpPr>
            <p:cNvPr id="30" name="Google Shape;30;p13"/>
            <p:cNvSpPr/>
            <p:nvPr/>
          </p:nvSpPr>
          <p:spPr>
            <a:xfrm>
              <a:off x="4104150" y="3364000"/>
              <a:ext cx="85025" cy="140100"/>
            </a:xfrm>
            <a:custGeom>
              <a:rect b="b" l="l" r="r" t="t"/>
              <a:pathLst>
                <a:path extrusionOk="0" h="5604" w="3401">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3"/>
            <p:cNvSpPr/>
            <p:nvPr/>
          </p:nvSpPr>
          <p:spPr>
            <a:xfrm>
              <a:off x="3978675" y="3306350"/>
              <a:ext cx="105450" cy="197025"/>
            </a:xfrm>
            <a:custGeom>
              <a:rect b="b" l="l" r="r" t="t"/>
              <a:pathLst>
                <a:path extrusionOk="0" h="7881" w="4218">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3"/>
            <p:cNvSpPr/>
            <p:nvPr/>
          </p:nvSpPr>
          <p:spPr>
            <a:xfrm>
              <a:off x="4049075" y="3219300"/>
              <a:ext cx="236775" cy="277500"/>
            </a:xfrm>
            <a:custGeom>
              <a:rect b="b" l="l" r="r" t="t"/>
              <a:pathLst>
                <a:path extrusionOk="0" h="11100" w="9471">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3"/>
            <p:cNvSpPr/>
            <p:nvPr/>
          </p:nvSpPr>
          <p:spPr>
            <a:xfrm>
              <a:off x="3881650" y="3189525"/>
              <a:ext cx="466950" cy="366375"/>
            </a:xfrm>
            <a:custGeom>
              <a:rect b="b" l="l" r="r" t="t"/>
              <a:pathLst>
                <a:path extrusionOk="0" h="14655" w="18678">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3"/>
            <p:cNvSpPr/>
            <p:nvPr/>
          </p:nvSpPr>
          <p:spPr>
            <a:xfrm>
              <a:off x="4203000" y="3257975"/>
              <a:ext cx="21700" cy="16400"/>
            </a:xfrm>
            <a:custGeom>
              <a:rect b="b" l="l" r="r" t="t"/>
              <a:pathLst>
                <a:path extrusionOk="0" h="656" w="868">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
            <p:cNvSpPr/>
            <p:nvPr/>
          </p:nvSpPr>
          <p:spPr>
            <a:xfrm>
              <a:off x="4126050" y="3583775"/>
              <a:ext cx="49275" cy="35375"/>
            </a:xfrm>
            <a:custGeom>
              <a:rect b="b" l="l" r="r" t="t"/>
              <a:pathLst>
                <a:path extrusionOk="0" h="1415" w="1971">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3"/>
            <p:cNvSpPr/>
            <p:nvPr/>
          </p:nvSpPr>
          <p:spPr>
            <a:xfrm>
              <a:off x="4083000" y="3637650"/>
              <a:ext cx="31775" cy="22725"/>
            </a:xfrm>
            <a:custGeom>
              <a:rect b="b" l="l" r="r" t="t"/>
              <a:pathLst>
                <a:path extrusionOk="0" h="909" w="1271">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13"/>
          <p:cNvGrpSpPr/>
          <p:nvPr/>
        </p:nvGrpSpPr>
        <p:grpSpPr>
          <a:xfrm rot="1784480">
            <a:off x="7432140" y="612889"/>
            <a:ext cx="336010" cy="374986"/>
            <a:chOff x="8025825" y="930775"/>
            <a:chExt cx="336000" cy="374975"/>
          </a:xfrm>
        </p:grpSpPr>
        <p:sp>
          <p:nvSpPr>
            <p:cNvPr id="38" name="Google Shape;38;p13"/>
            <p:cNvSpPr/>
            <p:nvPr/>
          </p:nvSpPr>
          <p:spPr>
            <a:xfrm>
              <a:off x="8053200" y="1023725"/>
              <a:ext cx="77725" cy="225100"/>
            </a:xfrm>
            <a:custGeom>
              <a:rect b="b" l="l" r="r" t="t"/>
              <a:pathLst>
                <a:path extrusionOk="0" h="9004" w="3109">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3"/>
            <p:cNvSpPr/>
            <p:nvPr/>
          </p:nvSpPr>
          <p:spPr>
            <a:xfrm>
              <a:off x="8103900" y="962550"/>
              <a:ext cx="159425" cy="284800"/>
            </a:xfrm>
            <a:custGeom>
              <a:rect b="b" l="l" r="r" t="t"/>
              <a:pathLst>
                <a:path extrusionOk="0" h="11392" w="6377">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3"/>
            <p:cNvSpPr/>
            <p:nvPr/>
          </p:nvSpPr>
          <p:spPr>
            <a:xfrm>
              <a:off x="8237400" y="1151750"/>
              <a:ext cx="53650" cy="64600"/>
            </a:xfrm>
            <a:custGeom>
              <a:rect b="b" l="l" r="r" t="t"/>
              <a:pathLst>
                <a:path extrusionOk="0" h="2584" w="2146">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3"/>
            <p:cNvSpPr/>
            <p:nvPr/>
          </p:nvSpPr>
          <p:spPr>
            <a:xfrm>
              <a:off x="8182700" y="1040125"/>
              <a:ext cx="18975" cy="16450"/>
            </a:xfrm>
            <a:custGeom>
              <a:rect b="b" l="l" r="r" t="t"/>
              <a:pathLst>
                <a:path extrusionOk="0" h="658" w="759">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3"/>
            <p:cNvSpPr/>
            <p:nvPr/>
          </p:nvSpPr>
          <p:spPr>
            <a:xfrm>
              <a:off x="8140375" y="1123300"/>
              <a:ext cx="17175" cy="16450"/>
            </a:xfrm>
            <a:custGeom>
              <a:rect b="b" l="l" r="r" t="t"/>
              <a:pathLst>
                <a:path extrusionOk="0" h="658" w="687">
                  <a:moveTo>
                    <a:pt x="351" y="1"/>
                  </a:moveTo>
                  <a:cubicBezTo>
                    <a:pt x="1" y="1"/>
                    <a:pt x="1" y="657"/>
                    <a:pt x="351" y="657"/>
                  </a:cubicBezTo>
                  <a:cubicBezTo>
                    <a:pt x="686" y="657"/>
                    <a:pt x="686" y="1"/>
                    <a:pt x="351"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3"/>
            <p:cNvSpPr/>
            <p:nvPr/>
          </p:nvSpPr>
          <p:spPr>
            <a:xfrm>
              <a:off x="8025825" y="930775"/>
              <a:ext cx="336000" cy="374975"/>
            </a:xfrm>
            <a:custGeom>
              <a:rect b="b" l="l" r="r" t="t"/>
              <a:pathLst>
                <a:path extrusionOk="0" h="14999" w="1344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13"/>
          <p:cNvGrpSpPr/>
          <p:nvPr/>
        </p:nvGrpSpPr>
        <p:grpSpPr>
          <a:xfrm rot="1747851">
            <a:off x="8288503" y="263593"/>
            <a:ext cx="455645" cy="649767"/>
            <a:chOff x="8229025" y="-95525"/>
            <a:chExt cx="455650" cy="649775"/>
          </a:xfrm>
        </p:grpSpPr>
        <p:sp>
          <p:nvSpPr>
            <p:cNvPr id="45" name="Google Shape;45;p13"/>
            <p:cNvSpPr/>
            <p:nvPr/>
          </p:nvSpPr>
          <p:spPr>
            <a:xfrm>
              <a:off x="8343925" y="531775"/>
              <a:ext cx="27400" cy="22475"/>
            </a:xfrm>
            <a:custGeom>
              <a:rect b="b" l="l" r="r" t="t"/>
              <a:pathLst>
                <a:path extrusionOk="0" h="899" w="1096">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3"/>
            <p:cNvSpPr/>
            <p:nvPr/>
          </p:nvSpPr>
          <p:spPr>
            <a:xfrm>
              <a:off x="8410325" y="441375"/>
              <a:ext cx="44900" cy="28425"/>
            </a:xfrm>
            <a:custGeom>
              <a:rect b="b" l="l" r="r" t="t"/>
              <a:pathLst>
                <a:path extrusionOk="0" h="1137" w="1796">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3"/>
            <p:cNvSpPr/>
            <p:nvPr/>
          </p:nvSpPr>
          <p:spPr>
            <a:xfrm>
              <a:off x="8300875" y="-58250"/>
              <a:ext cx="326150" cy="334900"/>
            </a:xfrm>
            <a:custGeom>
              <a:rect b="b" l="l" r="r" t="t"/>
              <a:pathLst>
                <a:path extrusionOk="0" h="13396" w="13046">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p:nvPr/>
          </p:nvSpPr>
          <p:spPr>
            <a:xfrm>
              <a:off x="8245800" y="106275"/>
              <a:ext cx="134625" cy="131350"/>
            </a:xfrm>
            <a:custGeom>
              <a:rect b="b" l="l" r="r" t="t"/>
              <a:pathLst>
                <a:path extrusionOk="0" h="5254" w="5385">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3"/>
            <p:cNvSpPr/>
            <p:nvPr/>
          </p:nvSpPr>
          <p:spPr>
            <a:xfrm>
              <a:off x="8508450" y="195450"/>
              <a:ext cx="72975" cy="45450"/>
            </a:xfrm>
            <a:custGeom>
              <a:rect b="b" l="l" r="r" t="t"/>
              <a:pathLst>
                <a:path extrusionOk="0" h="1818" w="2919">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3"/>
            <p:cNvSpPr/>
            <p:nvPr/>
          </p:nvSpPr>
          <p:spPr>
            <a:xfrm>
              <a:off x="8530000" y="138400"/>
              <a:ext cx="20825" cy="17125"/>
            </a:xfrm>
            <a:custGeom>
              <a:rect b="b" l="l" r="r" t="t"/>
              <a:pathLst>
                <a:path extrusionOk="0" h="685" w="833">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p:nvPr/>
          </p:nvSpPr>
          <p:spPr>
            <a:xfrm>
              <a:off x="8229025" y="-95525"/>
              <a:ext cx="455650" cy="427400"/>
            </a:xfrm>
            <a:custGeom>
              <a:rect b="b" l="l" r="r" t="t"/>
              <a:pathLst>
                <a:path extrusionOk="0" h="17096" w="18226">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p:nvPr/>
          </p:nvSpPr>
          <p:spPr>
            <a:xfrm>
              <a:off x="8450000" y="97975"/>
              <a:ext cx="19925" cy="16250"/>
            </a:xfrm>
            <a:custGeom>
              <a:rect b="b" l="l" r="r" t="t"/>
              <a:pathLst>
                <a:path extrusionOk="0" h="650" w="797">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13"/>
          <p:cNvGrpSpPr/>
          <p:nvPr/>
        </p:nvGrpSpPr>
        <p:grpSpPr>
          <a:xfrm>
            <a:off x="6230400" y="1151750"/>
            <a:ext cx="472075" cy="491600"/>
            <a:chOff x="6261963" y="1023725"/>
            <a:chExt cx="472075" cy="491600"/>
          </a:xfrm>
        </p:grpSpPr>
        <p:sp>
          <p:nvSpPr>
            <p:cNvPr id="54" name="Google Shape;54;p13"/>
            <p:cNvSpPr/>
            <p:nvPr/>
          </p:nvSpPr>
          <p:spPr>
            <a:xfrm>
              <a:off x="6261963" y="1476900"/>
              <a:ext cx="32125" cy="38425"/>
            </a:xfrm>
            <a:custGeom>
              <a:rect b="b" l="l" r="r" t="t"/>
              <a:pathLst>
                <a:path extrusionOk="0" h="1537" w="1285">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a:off x="6317038" y="1055500"/>
              <a:ext cx="251375" cy="149200"/>
            </a:xfrm>
            <a:custGeom>
              <a:rect b="b" l="l" r="r" t="t"/>
              <a:pathLst>
                <a:path extrusionOk="0" h="5968" w="10055">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6318138" y="1061675"/>
              <a:ext cx="390000" cy="313750"/>
            </a:xfrm>
            <a:custGeom>
              <a:rect b="b" l="l" r="r" t="t"/>
              <a:pathLst>
                <a:path extrusionOk="0" h="12550" w="1560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6537388" y="1212325"/>
              <a:ext cx="141550" cy="160525"/>
            </a:xfrm>
            <a:custGeom>
              <a:rect b="b" l="l" r="r" t="t"/>
              <a:pathLst>
                <a:path extrusionOk="0" h="6421" w="5662">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6585888" y="1183375"/>
              <a:ext cx="13175" cy="17250"/>
            </a:xfrm>
            <a:custGeom>
              <a:rect b="b" l="l" r="r" t="t"/>
              <a:pathLst>
                <a:path extrusionOk="0" h="690" w="527">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6621638" y="1113475"/>
              <a:ext cx="19725" cy="16425"/>
            </a:xfrm>
            <a:custGeom>
              <a:rect b="b" l="l" r="r" t="t"/>
              <a:pathLst>
                <a:path extrusionOk="0" h="657" w="789">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6272538" y="1023725"/>
              <a:ext cx="461500" cy="385075"/>
            </a:xfrm>
            <a:custGeom>
              <a:rect b="b" l="l" r="r" t="t"/>
              <a:pathLst>
                <a:path extrusionOk="0" h="15403" w="1846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6396438" y="1184975"/>
              <a:ext cx="20825" cy="17525"/>
            </a:xfrm>
            <a:custGeom>
              <a:rect b="b" l="l" r="r" t="t"/>
              <a:pathLst>
                <a:path extrusionOk="0" h="701" w="833">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6538213" y="1296350"/>
              <a:ext cx="19175" cy="19900"/>
            </a:xfrm>
            <a:custGeom>
              <a:rect b="b" l="l" r="r" t="t"/>
              <a:pathLst>
                <a:path extrusionOk="0" h="796" w="767">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13"/>
          <p:cNvSpPr/>
          <p:nvPr/>
        </p:nvSpPr>
        <p:spPr>
          <a:xfrm>
            <a:off x="1640275" y="3901725"/>
            <a:ext cx="98175" cy="118225"/>
          </a:xfrm>
          <a:custGeom>
            <a:rect b="b" l="l" r="r" t="t"/>
            <a:pathLst>
              <a:path extrusionOk="0" h="4729" w="3927">
                <a:moveTo>
                  <a:pt x="2331" y="0"/>
                </a:moveTo>
                <a:cubicBezTo>
                  <a:pt x="2157" y="0"/>
                  <a:pt x="1984" y="12"/>
                  <a:pt x="1810" y="45"/>
                </a:cubicBezTo>
                <a:cubicBezTo>
                  <a:pt x="1" y="410"/>
                  <a:pt x="205" y="1971"/>
                  <a:pt x="1125" y="3153"/>
                </a:cubicBezTo>
                <a:cubicBezTo>
                  <a:pt x="1504" y="3605"/>
                  <a:pt x="1767" y="4145"/>
                  <a:pt x="1898" y="4729"/>
                </a:cubicBezTo>
                <a:cubicBezTo>
                  <a:pt x="2248" y="3474"/>
                  <a:pt x="1416" y="2161"/>
                  <a:pt x="2365" y="1037"/>
                </a:cubicBezTo>
                <a:cubicBezTo>
                  <a:pt x="2832" y="497"/>
                  <a:pt x="3342" y="337"/>
                  <a:pt x="3926" y="89"/>
                </a:cubicBezTo>
                <a:lnTo>
                  <a:pt x="3926" y="89"/>
                </a:lnTo>
                <a:cubicBezTo>
                  <a:pt x="3877" y="91"/>
                  <a:pt x="3829" y="92"/>
                  <a:pt x="3780" y="92"/>
                </a:cubicBezTo>
                <a:cubicBezTo>
                  <a:pt x="3292" y="92"/>
                  <a:pt x="2811" y="0"/>
                  <a:pt x="2331"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a:off x="1701575" y="3877500"/>
            <a:ext cx="152500" cy="172375"/>
          </a:xfrm>
          <a:custGeom>
            <a:rect b="b" l="l" r="r" t="t"/>
            <a:pathLst>
              <a:path extrusionOk="0" h="6895" w="6100">
                <a:moveTo>
                  <a:pt x="4130" y="1423"/>
                </a:moveTo>
                <a:cubicBezTo>
                  <a:pt x="4480" y="1423"/>
                  <a:pt x="4480" y="2079"/>
                  <a:pt x="4130" y="2079"/>
                </a:cubicBezTo>
                <a:lnTo>
                  <a:pt x="4115" y="2079"/>
                </a:lnTo>
                <a:cubicBezTo>
                  <a:pt x="3765" y="2079"/>
                  <a:pt x="3750" y="1423"/>
                  <a:pt x="4101" y="1423"/>
                </a:cubicBezTo>
                <a:close/>
                <a:moveTo>
                  <a:pt x="2350" y="2853"/>
                </a:moveTo>
                <a:cubicBezTo>
                  <a:pt x="2700" y="2853"/>
                  <a:pt x="2700" y="3509"/>
                  <a:pt x="2350" y="3509"/>
                </a:cubicBezTo>
                <a:cubicBezTo>
                  <a:pt x="1999" y="3509"/>
                  <a:pt x="1985" y="2853"/>
                  <a:pt x="2350" y="2853"/>
                </a:cubicBezTo>
                <a:close/>
                <a:moveTo>
                  <a:pt x="4410" y="0"/>
                </a:moveTo>
                <a:cubicBezTo>
                  <a:pt x="4261" y="0"/>
                  <a:pt x="4112" y="26"/>
                  <a:pt x="3969" y="80"/>
                </a:cubicBezTo>
                <a:cubicBezTo>
                  <a:pt x="3473" y="532"/>
                  <a:pt x="2933" y="956"/>
                  <a:pt x="2364" y="1320"/>
                </a:cubicBezTo>
                <a:cubicBezTo>
                  <a:pt x="1255" y="1992"/>
                  <a:pt x="0" y="2094"/>
                  <a:pt x="44" y="3743"/>
                </a:cubicBezTo>
                <a:cubicBezTo>
                  <a:pt x="59" y="4399"/>
                  <a:pt x="117" y="4983"/>
                  <a:pt x="44" y="5537"/>
                </a:cubicBezTo>
                <a:cubicBezTo>
                  <a:pt x="482" y="5158"/>
                  <a:pt x="861" y="4720"/>
                  <a:pt x="1197" y="4239"/>
                </a:cubicBezTo>
                <a:cubicBezTo>
                  <a:pt x="1251" y="4161"/>
                  <a:pt x="1311" y="4128"/>
                  <a:pt x="1369" y="4128"/>
                </a:cubicBezTo>
                <a:cubicBezTo>
                  <a:pt x="1558" y="4128"/>
                  <a:pt x="1722" y="4478"/>
                  <a:pt x="1576" y="4691"/>
                </a:cubicBezTo>
                <a:cubicBezTo>
                  <a:pt x="1270" y="5129"/>
                  <a:pt x="934" y="5537"/>
                  <a:pt x="540" y="5917"/>
                </a:cubicBezTo>
                <a:cubicBezTo>
                  <a:pt x="1416" y="5567"/>
                  <a:pt x="2277" y="5129"/>
                  <a:pt x="2744" y="4370"/>
                </a:cubicBezTo>
                <a:cubicBezTo>
                  <a:pt x="2795" y="4288"/>
                  <a:pt x="2853" y="4254"/>
                  <a:pt x="2910" y="4254"/>
                </a:cubicBezTo>
                <a:cubicBezTo>
                  <a:pt x="3092" y="4254"/>
                  <a:pt x="3257" y="4610"/>
                  <a:pt x="3123" y="4822"/>
                </a:cubicBezTo>
                <a:cubicBezTo>
                  <a:pt x="2554" y="5756"/>
                  <a:pt x="1489" y="6252"/>
                  <a:pt x="438" y="6632"/>
                </a:cubicBezTo>
                <a:cubicBezTo>
                  <a:pt x="961" y="6774"/>
                  <a:pt x="1496" y="6895"/>
                  <a:pt x="1989" y="6895"/>
                </a:cubicBezTo>
                <a:cubicBezTo>
                  <a:pt x="2557" y="6895"/>
                  <a:pt x="3069" y="6735"/>
                  <a:pt x="3444" y="6267"/>
                </a:cubicBezTo>
                <a:cubicBezTo>
                  <a:pt x="4057" y="5523"/>
                  <a:pt x="3882" y="4793"/>
                  <a:pt x="4334" y="3991"/>
                </a:cubicBezTo>
                <a:cubicBezTo>
                  <a:pt x="4465" y="3743"/>
                  <a:pt x="4699" y="3597"/>
                  <a:pt x="4845" y="3378"/>
                </a:cubicBezTo>
                <a:cubicBezTo>
                  <a:pt x="5078" y="3013"/>
                  <a:pt x="6100" y="941"/>
                  <a:pt x="5224" y="284"/>
                </a:cubicBezTo>
                <a:cubicBezTo>
                  <a:pt x="4992" y="101"/>
                  <a:pt x="4702" y="0"/>
                  <a:pt x="4410" y="0"/>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1615125" y="3834850"/>
            <a:ext cx="255725" cy="248925"/>
          </a:xfrm>
          <a:custGeom>
            <a:rect b="b" l="l" r="r" t="t"/>
            <a:pathLst>
              <a:path extrusionOk="0" h="9957" w="10229">
                <a:moveTo>
                  <a:pt x="3337" y="2675"/>
                </a:moveTo>
                <a:cubicBezTo>
                  <a:pt x="3817" y="2675"/>
                  <a:pt x="4298" y="2767"/>
                  <a:pt x="4786" y="2767"/>
                </a:cubicBezTo>
                <a:cubicBezTo>
                  <a:pt x="4835" y="2767"/>
                  <a:pt x="4883" y="2766"/>
                  <a:pt x="4932" y="2764"/>
                </a:cubicBezTo>
                <a:lnTo>
                  <a:pt x="4932" y="2764"/>
                </a:lnTo>
                <a:cubicBezTo>
                  <a:pt x="4348" y="3012"/>
                  <a:pt x="3838" y="3172"/>
                  <a:pt x="3385" y="3698"/>
                </a:cubicBezTo>
                <a:cubicBezTo>
                  <a:pt x="2422" y="4836"/>
                  <a:pt x="3254" y="6149"/>
                  <a:pt x="2918" y="7404"/>
                </a:cubicBezTo>
                <a:cubicBezTo>
                  <a:pt x="2787" y="6820"/>
                  <a:pt x="2510" y="6280"/>
                  <a:pt x="2131" y="5828"/>
                </a:cubicBezTo>
                <a:cubicBezTo>
                  <a:pt x="1211" y="4646"/>
                  <a:pt x="1007" y="3085"/>
                  <a:pt x="2816" y="2720"/>
                </a:cubicBezTo>
                <a:cubicBezTo>
                  <a:pt x="2990" y="2687"/>
                  <a:pt x="3163" y="2675"/>
                  <a:pt x="3337" y="2675"/>
                </a:cubicBezTo>
                <a:close/>
                <a:moveTo>
                  <a:pt x="7868" y="1706"/>
                </a:moveTo>
                <a:cubicBezTo>
                  <a:pt x="8162" y="1706"/>
                  <a:pt x="8455" y="1807"/>
                  <a:pt x="8697" y="1990"/>
                </a:cubicBezTo>
                <a:cubicBezTo>
                  <a:pt x="9558" y="2647"/>
                  <a:pt x="8536" y="4719"/>
                  <a:pt x="8303" y="5084"/>
                </a:cubicBezTo>
                <a:cubicBezTo>
                  <a:pt x="8157" y="5303"/>
                  <a:pt x="7938" y="5449"/>
                  <a:pt x="7792" y="5697"/>
                </a:cubicBezTo>
                <a:cubicBezTo>
                  <a:pt x="7340" y="6499"/>
                  <a:pt x="7515" y="7229"/>
                  <a:pt x="6917" y="7973"/>
                </a:cubicBezTo>
                <a:cubicBezTo>
                  <a:pt x="6534" y="8441"/>
                  <a:pt x="6018" y="8601"/>
                  <a:pt x="5449" y="8601"/>
                </a:cubicBezTo>
                <a:cubicBezTo>
                  <a:pt x="4954" y="8601"/>
                  <a:pt x="4419" y="8480"/>
                  <a:pt x="3896" y="8338"/>
                </a:cubicBezTo>
                <a:cubicBezTo>
                  <a:pt x="4932" y="7958"/>
                  <a:pt x="6012" y="7462"/>
                  <a:pt x="6581" y="6528"/>
                </a:cubicBezTo>
                <a:cubicBezTo>
                  <a:pt x="6726" y="6316"/>
                  <a:pt x="6556" y="5960"/>
                  <a:pt x="6369" y="5960"/>
                </a:cubicBezTo>
                <a:cubicBezTo>
                  <a:pt x="6312" y="5960"/>
                  <a:pt x="6253" y="5994"/>
                  <a:pt x="6202" y="6076"/>
                </a:cubicBezTo>
                <a:cubicBezTo>
                  <a:pt x="5735" y="6835"/>
                  <a:pt x="4874" y="7273"/>
                  <a:pt x="4013" y="7623"/>
                </a:cubicBezTo>
                <a:cubicBezTo>
                  <a:pt x="4392" y="7243"/>
                  <a:pt x="4742" y="6835"/>
                  <a:pt x="5049" y="6397"/>
                </a:cubicBezTo>
                <a:cubicBezTo>
                  <a:pt x="5183" y="6184"/>
                  <a:pt x="5017" y="5834"/>
                  <a:pt x="4827" y="5834"/>
                </a:cubicBezTo>
                <a:cubicBezTo>
                  <a:pt x="4769" y="5834"/>
                  <a:pt x="4709" y="5867"/>
                  <a:pt x="4655" y="5945"/>
                </a:cubicBezTo>
                <a:cubicBezTo>
                  <a:pt x="4334" y="6426"/>
                  <a:pt x="3940" y="6864"/>
                  <a:pt x="3502" y="7243"/>
                </a:cubicBezTo>
                <a:cubicBezTo>
                  <a:pt x="3575" y="6689"/>
                  <a:pt x="3517" y="6105"/>
                  <a:pt x="3502" y="5449"/>
                </a:cubicBezTo>
                <a:cubicBezTo>
                  <a:pt x="3458" y="3800"/>
                  <a:pt x="4713" y="3698"/>
                  <a:pt x="5837" y="3026"/>
                </a:cubicBezTo>
                <a:cubicBezTo>
                  <a:pt x="6391" y="2662"/>
                  <a:pt x="6931" y="2238"/>
                  <a:pt x="7427" y="1786"/>
                </a:cubicBezTo>
                <a:cubicBezTo>
                  <a:pt x="7570" y="1732"/>
                  <a:pt x="7719" y="1706"/>
                  <a:pt x="7868" y="1706"/>
                </a:cubicBezTo>
                <a:close/>
                <a:moveTo>
                  <a:pt x="8104" y="0"/>
                </a:moveTo>
                <a:cubicBezTo>
                  <a:pt x="7241" y="0"/>
                  <a:pt x="6471" y="872"/>
                  <a:pt x="5720" y="1202"/>
                </a:cubicBezTo>
                <a:cubicBezTo>
                  <a:pt x="5264" y="1396"/>
                  <a:pt x="4791" y="1439"/>
                  <a:pt x="4318" y="1439"/>
                </a:cubicBezTo>
                <a:cubicBezTo>
                  <a:pt x="3922" y="1439"/>
                  <a:pt x="3525" y="1409"/>
                  <a:pt x="3135" y="1409"/>
                </a:cubicBezTo>
                <a:cubicBezTo>
                  <a:pt x="2440" y="1409"/>
                  <a:pt x="1769" y="1506"/>
                  <a:pt x="1167" y="2049"/>
                </a:cubicBezTo>
                <a:cubicBezTo>
                  <a:pt x="365" y="2778"/>
                  <a:pt x="0" y="3873"/>
                  <a:pt x="219" y="4923"/>
                </a:cubicBezTo>
                <a:cubicBezTo>
                  <a:pt x="540" y="6266"/>
                  <a:pt x="2145" y="6908"/>
                  <a:pt x="1868" y="8425"/>
                </a:cubicBezTo>
                <a:cubicBezTo>
                  <a:pt x="1853" y="8469"/>
                  <a:pt x="1853" y="8498"/>
                  <a:pt x="1853" y="8542"/>
                </a:cubicBezTo>
                <a:cubicBezTo>
                  <a:pt x="1824" y="8848"/>
                  <a:pt x="1941" y="9155"/>
                  <a:pt x="2247" y="9228"/>
                </a:cubicBezTo>
                <a:cubicBezTo>
                  <a:pt x="3265" y="9467"/>
                  <a:pt x="4570" y="9957"/>
                  <a:pt x="5759" y="9957"/>
                </a:cubicBezTo>
                <a:cubicBezTo>
                  <a:pt x="6241" y="9957"/>
                  <a:pt x="6704" y="9876"/>
                  <a:pt x="7121" y="9666"/>
                </a:cubicBezTo>
                <a:cubicBezTo>
                  <a:pt x="8259" y="9082"/>
                  <a:pt x="8186" y="8090"/>
                  <a:pt x="8492" y="6995"/>
                </a:cubicBezTo>
                <a:cubicBezTo>
                  <a:pt x="8828" y="5799"/>
                  <a:pt x="10039" y="5361"/>
                  <a:pt x="10141" y="3960"/>
                </a:cubicBezTo>
                <a:cubicBezTo>
                  <a:pt x="10229" y="2910"/>
                  <a:pt x="9820" y="867"/>
                  <a:pt x="8857" y="239"/>
                </a:cubicBezTo>
                <a:cubicBezTo>
                  <a:pt x="8598" y="69"/>
                  <a:pt x="8347" y="0"/>
                  <a:pt x="81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a:off x="1751175" y="3948800"/>
            <a:ext cx="17900" cy="16450"/>
          </a:xfrm>
          <a:custGeom>
            <a:rect b="b" l="l" r="r" t="t"/>
            <a:pathLst>
              <a:path extrusionOk="0" h="658" w="716">
                <a:moveTo>
                  <a:pt x="366" y="1"/>
                </a:moveTo>
                <a:cubicBezTo>
                  <a:pt x="1" y="1"/>
                  <a:pt x="15" y="657"/>
                  <a:pt x="366" y="657"/>
                </a:cubicBezTo>
                <a:cubicBezTo>
                  <a:pt x="716" y="657"/>
                  <a:pt x="716" y="1"/>
                  <a:pt x="366"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1795325" y="3913050"/>
            <a:ext cx="18250" cy="16450"/>
          </a:xfrm>
          <a:custGeom>
            <a:rect b="b" l="l" r="r" t="t"/>
            <a:pathLst>
              <a:path extrusionOk="0" h="658" w="730">
                <a:moveTo>
                  <a:pt x="351" y="1"/>
                </a:moveTo>
                <a:cubicBezTo>
                  <a:pt x="0" y="1"/>
                  <a:pt x="15" y="657"/>
                  <a:pt x="365" y="657"/>
                </a:cubicBezTo>
                <a:lnTo>
                  <a:pt x="380" y="657"/>
                </a:lnTo>
                <a:cubicBezTo>
                  <a:pt x="730" y="657"/>
                  <a:pt x="730" y="1"/>
                  <a:pt x="38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3"/>
          <p:cNvSpPr/>
          <p:nvPr/>
        </p:nvSpPr>
        <p:spPr>
          <a:xfrm>
            <a:off x="450700" y="3513150"/>
            <a:ext cx="28475" cy="36700"/>
          </a:xfrm>
          <a:custGeom>
            <a:rect b="b" l="l" r="r" t="t"/>
            <a:pathLst>
              <a:path extrusionOk="0" h="1468" w="1139">
                <a:moveTo>
                  <a:pt x="669" y="0"/>
                </a:moveTo>
                <a:cubicBezTo>
                  <a:pt x="454" y="0"/>
                  <a:pt x="251" y="214"/>
                  <a:pt x="161" y="427"/>
                </a:cubicBezTo>
                <a:cubicBezTo>
                  <a:pt x="30" y="632"/>
                  <a:pt x="1" y="880"/>
                  <a:pt x="59" y="1113"/>
                </a:cubicBezTo>
                <a:cubicBezTo>
                  <a:pt x="129" y="1300"/>
                  <a:pt x="339" y="1468"/>
                  <a:pt x="525" y="1468"/>
                </a:cubicBezTo>
                <a:cubicBezTo>
                  <a:pt x="572" y="1468"/>
                  <a:pt x="617" y="1457"/>
                  <a:pt x="657" y="1434"/>
                </a:cubicBezTo>
                <a:cubicBezTo>
                  <a:pt x="964" y="1230"/>
                  <a:pt x="1139" y="865"/>
                  <a:pt x="1095" y="500"/>
                </a:cubicBezTo>
                <a:cubicBezTo>
                  <a:pt x="1081" y="325"/>
                  <a:pt x="1008" y="165"/>
                  <a:pt x="862" y="62"/>
                </a:cubicBezTo>
                <a:cubicBezTo>
                  <a:pt x="798" y="19"/>
                  <a:pt x="733"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3"/>
          <p:cNvSpPr/>
          <p:nvPr/>
        </p:nvSpPr>
        <p:spPr>
          <a:xfrm>
            <a:off x="533150" y="3655075"/>
            <a:ext cx="28475" cy="29175"/>
          </a:xfrm>
          <a:custGeom>
            <a:rect b="b" l="l" r="r" t="t"/>
            <a:pathLst>
              <a:path extrusionOk="0" h="1167" w="1139">
                <a:moveTo>
                  <a:pt x="434" y="1"/>
                </a:moveTo>
                <a:cubicBezTo>
                  <a:pt x="255" y="1"/>
                  <a:pt x="66" y="97"/>
                  <a:pt x="44" y="251"/>
                </a:cubicBezTo>
                <a:cubicBezTo>
                  <a:pt x="0" y="572"/>
                  <a:pt x="161" y="893"/>
                  <a:pt x="438" y="1068"/>
                </a:cubicBezTo>
                <a:cubicBezTo>
                  <a:pt x="526" y="1134"/>
                  <a:pt x="638" y="1167"/>
                  <a:pt x="750" y="1167"/>
                </a:cubicBezTo>
                <a:cubicBezTo>
                  <a:pt x="788" y="1167"/>
                  <a:pt x="825" y="1163"/>
                  <a:pt x="861" y="1156"/>
                </a:cubicBezTo>
                <a:cubicBezTo>
                  <a:pt x="1139" y="1068"/>
                  <a:pt x="1109" y="704"/>
                  <a:pt x="1007" y="470"/>
                </a:cubicBezTo>
                <a:cubicBezTo>
                  <a:pt x="934" y="281"/>
                  <a:pt x="788" y="120"/>
                  <a:pt x="599" y="32"/>
                </a:cubicBezTo>
                <a:cubicBezTo>
                  <a:pt x="549" y="11"/>
                  <a:pt x="492" y="1"/>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p:nvPr/>
        </p:nvSpPr>
        <p:spPr>
          <a:xfrm>
            <a:off x="1461550" y="4642625"/>
            <a:ext cx="39400" cy="29650"/>
          </a:xfrm>
          <a:custGeom>
            <a:rect b="b" l="l" r="r" t="t"/>
            <a:pathLst>
              <a:path extrusionOk="0" h="1186" w="1576">
                <a:moveTo>
                  <a:pt x="540" y="1"/>
                </a:moveTo>
                <a:cubicBezTo>
                  <a:pt x="307" y="1"/>
                  <a:pt x="0" y="249"/>
                  <a:pt x="58" y="468"/>
                </a:cubicBezTo>
                <a:cubicBezTo>
                  <a:pt x="161" y="818"/>
                  <a:pt x="452" y="1095"/>
                  <a:pt x="817" y="1168"/>
                </a:cubicBezTo>
                <a:cubicBezTo>
                  <a:pt x="864" y="1180"/>
                  <a:pt x="911" y="1185"/>
                  <a:pt x="957" y="1185"/>
                </a:cubicBezTo>
                <a:cubicBezTo>
                  <a:pt x="1084" y="1185"/>
                  <a:pt x="1207" y="1145"/>
                  <a:pt x="1313" y="1081"/>
                </a:cubicBezTo>
                <a:cubicBezTo>
                  <a:pt x="1576" y="862"/>
                  <a:pt x="1386" y="482"/>
                  <a:pt x="1167" y="293"/>
                </a:cubicBezTo>
                <a:cubicBezTo>
                  <a:pt x="1007" y="117"/>
                  <a:pt x="788" y="1"/>
                  <a:pt x="5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p:nvPr/>
        </p:nvSpPr>
        <p:spPr>
          <a:xfrm>
            <a:off x="1306175" y="4546850"/>
            <a:ext cx="50325" cy="45800"/>
          </a:xfrm>
          <a:custGeom>
            <a:rect b="b" l="l" r="r" t="t"/>
            <a:pathLst>
              <a:path extrusionOk="0" h="1832" w="2013">
                <a:moveTo>
                  <a:pt x="724" y="0"/>
                </a:moveTo>
                <a:cubicBezTo>
                  <a:pt x="390" y="0"/>
                  <a:pt x="1" y="230"/>
                  <a:pt x="14" y="519"/>
                </a:cubicBezTo>
                <a:cubicBezTo>
                  <a:pt x="43" y="1059"/>
                  <a:pt x="364" y="1526"/>
                  <a:pt x="860" y="1745"/>
                </a:cubicBezTo>
                <a:cubicBezTo>
                  <a:pt x="982" y="1802"/>
                  <a:pt x="1118" y="1832"/>
                  <a:pt x="1252" y="1832"/>
                </a:cubicBezTo>
                <a:cubicBezTo>
                  <a:pt x="1358" y="1832"/>
                  <a:pt x="1464" y="1813"/>
                  <a:pt x="1560" y="1774"/>
                </a:cubicBezTo>
                <a:cubicBezTo>
                  <a:pt x="2013" y="1541"/>
                  <a:pt x="1867" y="972"/>
                  <a:pt x="1619" y="622"/>
                </a:cubicBezTo>
                <a:cubicBezTo>
                  <a:pt x="1444" y="330"/>
                  <a:pt x="1166" y="111"/>
                  <a:pt x="831" y="9"/>
                </a:cubicBezTo>
                <a:cubicBezTo>
                  <a:pt x="796" y="3"/>
                  <a:pt x="760" y="0"/>
                  <a:pt x="7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3"/>
          <p:cNvSpPr/>
          <p:nvPr/>
        </p:nvSpPr>
        <p:spPr>
          <a:xfrm>
            <a:off x="1637375" y="4129675"/>
            <a:ext cx="27700" cy="29000"/>
          </a:xfrm>
          <a:custGeom>
            <a:rect b="b" l="l" r="r" t="t"/>
            <a:pathLst>
              <a:path extrusionOk="0" h="1160" w="1108">
                <a:moveTo>
                  <a:pt x="760" y="1"/>
                </a:moveTo>
                <a:cubicBezTo>
                  <a:pt x="750" y="1"/>
                  <a:pt x="740" y="2"/>
                  <a:pt x="730" y="3"/>
                </a:cubicBezTo>
                <a:cubicBezTo>
                  <a:pt x="409" y="47"/>
                  <a:pt x="146" y="280"/>
                  <a:pt x="44" y="587"/>
                </a:cubicBezTo>
                <a:cubicBezTo>
                  <a:pt x="0" y="718"/>
                  <a:pt x="0" y="878"/>
                  <a:pt x="73" y="1010"/>
                </a:cubicBezTo>
                <a:cubicBezTo>
                  <a:pt x="139" y="1118"/>
                  <a:pt x="235" y="1159"/>
                  <a:pt x="339" y="1159"/>
                </a:cubicBezTo>
                <a:cubicBezTo>
                  <a:pt x="488" y="1159"/>
                  <a:pt x="653" y="1075"/>
                  <a:pt x="774" y="981"/>
                </a:cubicBezTo>
                <a:cubicBezTo>
                  <a:pt x="934" y="849"/>
                  <a:pt x="1051" y="674"/>
                  <a:pt x="1080" y="470"/>
                </a:cubicBezTo>
                <a:cubicBezTo>
                  <a:pt x="1108" y="262"/>
                  <a:pt x="951" y="1"/>
                  <a:pt x="7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p:nvPr/>
        </p:nvSpPr>
        <p:spPr>
          <a:xfrm>
            <a:off x="1308325" y="4683450"/>
            <a:ext cx="32125" cy="22950"/>
          </a:xfrm>
          <a:custGeom>
            <a:rect b="b" l="l" r="r" t="t"/>
            <a:pathLst>
              <a:path extrusionOk="0" h="918" w="1285">
                <a:moveTo>
                  <a:pt x="753" y="0"/>
                </a:moveTo>
                <a:cubicBezTo>
                  <a:pt x="560" y="0"/>
                  <a:pt x="373" y="65"/>
                  <a:pt x="220" y="192"/>
                </a:cubicBezTo>
                <a:cubicBezTo>
                  <a:pt x="88" y="279"/>
                  <a:pt x="15" y="425"/>
                  <a:pt x="1" y="571"/>
                </a:cubicBezTo>
                <a:cubicBezTo>
                  <a:pt x="1" y="816"/>
                  <a:pt x="248" y="917"/>
                  <a:pt x="483" y="917"/>
                </a:cubicBezTo>
                <a:cubicBezTo>
                  <a:pt x="527" y="917"/>
                  <a:pt x="572" y="914"/>
                  <a:pt x="613" y="907"/>
                </a:cubicBezTo>
                <a:cubicBezTo>
                  <a:pt x="818" y="907"/>
                  <a:pt x="1022" y="805"/>
                  <a:pt x="1153" y="659"/>
                </a:cubicBezTo>
                <a:cubicBezTo>
                  <a:pt x="1285" y="484"/>
                  <a:pt x="1285" y="162"/>
                  <a:pt x="1110" y="75"/>
                </a:cubicBezTo>
                <a:cubicBezTo>
                  <a:pt x="993" y="25"/>
                  <a:pt x="872" y="0"/>
                  <a:pt x="7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3"/>
          <p:cNvSpPr/>
          <p:nvPr/>
        </p:nvSpPr>
        <p:spPr>
          <a:xfrm>
            <a:off x="460200" y="2912425"/>
            <a:ext cx="1009400" cy="2029725"/>
          </a:xfrm>
          <a:custGeom>
            <a:rect b="b" l="l" r="r" t="t"/>
            <a:pathLst>
              <a:path extrusionOk="0" h="81189" w="40376">
                <a:moveTo>
                  <a:pt x="29679" y="9967"/>
                </a:moveTo>
                <a:cubicBezTo>
                  <a:pt x="29811" y="9967"/>
                  <a:pt x="29942" y="10069"/>
                  <a:pt x="29942" y="10273"/>
                </a:cubicBezTo>
                <a:lnTo>
                  <a:pt x="29942" y="10419"/>
                </a:lnTo>
                <a:cubicBezTo>
                  <a:pt x="29942" y="10633"/>
                  <a:pt x="29808" y="10738"/>
                  <a:pt x="29676" y="10738"/>
                </a:cubicBezTo>
                <a:cubicBezTo>
                  <a:pt x="29546" y="10738"/>
                  <a:pt x="29417" y="10636"/>
                  <a:pt x="29417" y="10434"/>
                </a:cubicBezTo>
                <a:lnTo>
                  <a:pt x="29417" y="10273"/>
                </a:lnTo>
                <a:cubicBezTo>
                  <a:pt x="29417" y="10069"/>
                  <a:pt x="29548" y="9967"/>
                  <a:pt x="29679" y="9967"/>
                </a:cubicBezTo>
                <a:close/>
                <a:moveTo>
                  <a:pt x="35268" y="10481"/>
                </a:moveTo>
                <a:cubicBezTo>
                  <a:pt x="35399" y="10481"/>
                  <a:pt x="35531" y="10587"/>
                  <a:pt x="35531" y="10799"/>
                </a:cubicBezTo>
                <a:lnTo>
                  <a:pt x="35531" y="10842"/>
                </a:lnTo>
                <a:cubicBezTo>
                  <a:pt x="35531" y="11048"/>
                  <a:pt x="35397" y="11154"/>
                  <a:pt x="35265" y="11154"/>
                </a:cubicBezTo>
                <a:cubicBezTo>
                  <a:pt x="35134" y="11154"/>
                  <a:pt x="35005" y="11052"/>
                  <a:pt x="35005" y="10842"/>
                </a:cubicBezTo>
                <a:lnTo>
                  <a:pt x="35005" y="10799"/>
                </a:lnTo>
                <a:cubicBezTo>
                  <a:pt x="35005" y="10587"/>
                  <a:pt x="35137" y="10481"/>
                  <a:pt x="35268" y="10481"/>
                </a:cubicBezTo>
                <a:close/>
                <a:moveTo>
                  <a:pt x="37865" y="18386"/>
                </a:moveTo>
                <a:cubicBezTo>
                  <a:pt x="38216" y="18386"/>
                  <a:pt x="38216" y="19043"/>
                  <a:pt x="37865" y="19043"/>
                </a:cubicBezTo>
                <a:lnTo>
                  <a:pt x="37851" y="19043"/>
                </a:lnTo>
                <a:cubicBezTo>
                  <a:pt x="37501" y="19043"/>
                  <a:pt x="37486" y="18386"/>
                  <a:pt x="37836" y="18386"/>
                </a:cubicBezTo>
                <a:close/>
                <a:moveTo>
                  <a:pt x="38945" y="23391"/>
                </a:moveTo>
                <a:cubicBezTo>
                  <a:pt x="39295" y="23391"/>
                  <a:pt x="39310" y="24048"/>
                  <a:pt x="38945" y="24048"/>
                </a:cubicBezTo>
                <a:cubicBezTo>
                  <a:pt x="38595" y="24048"/>
                  <a:pt x="38595" y="23391"/>
                  <a:pt x="38945" y="23391"/>
                </a:cubicBezTo>
                <a:close/>
                <a:moveTo>
                  <a:pt x="38814" y="34568"/>
                </a:moveTo>
                <a:cubicBezTo>
                  <a:pt x="39164" y="34568"/>
                  <a:pt x="39164" y="35225"/>
                  <a:pt x="38814" y="35225"/>
                </a:cubicBezTo>
                <a:lnTo>
                  <a:pt x="38814" y="35239"/>
                </a:lnTo>
                <a:cubicBezTo>
                  <a:pt x="38464" y="35239"/>
                  <a:pt x="38449" y="34568"/>
                  <a:pt x="38814" y="34568"/>
                </a:cubicBezTo>
                <a:close/>
                <a:moveTo>
                  <a:pt x="32802" y="54500"/>
                </a:moveTo>
                <a:cubicBezTo>
                  <a:pt x="33138" y="54500"/>
                  <a:pt x="33152" y="55157"/>
                  <a:pt x="32802" y="55157"/>
                </a:cubicBezTo>
                <a:lnTo>
                  <a:pt x="32744" y="55157"/>
                </a:lnTo>
                <a:cubicBezTo>
                  <a:pt x="32394" y="55157"/>
                  <a:pt x="32394" y="54500"/>
                  <a:pt x="32744" y="54500"/>
                </a:cubicBezTo>
                <a:close/>
                <a:moveTo>
                  <a:pt x="30125" y="57652"/>
                </a:moveTo>
                <a:cubicBezTo>
                  <a:pt x="30194" y="57652"/>
                  <a:pt x="30263" y="57681"/>
                  <a:pt x="30307" y="57740"/>
                </a:cubicBezTo>
                <a:cubicBezTo>
                  <a:pt x="30409" y="57871"/>
                  <a:pt x="30409" y="58061"/>
                  <a:pt x="30307" y="58207"/>
                </a:cubicBezTo>
                <a:cubicBezTo>
                  <a:pt x="30059" y="58615"/>
                  <a:pt x="29811" y="59024"/>
                  <a:pt x="29563" y="59447"/>
                </a:cubicBezTo>
                <a:cubicBezTo>
                  <a:pt x="29512" y="59505"/>
                  <a:pt x="29442" y="59534"/>
                  <a:pt x="29375" y="59534"/>
                </a:cubicBezTo>
                <a:cubicBezTo>
                  <a:pt x="29307" y="59534"/>
                  <a:pt x="29242" y="59505"/>
                  <a:pt x="29198" y="59447"/>
                </a:cubicBezTo>
                <a:cubicBezTo>
                  <a:pt x="29096" y="59301"/>
                  <a:pt x="29096" y="59111"/>
                  <a:pt x="29198" y="58980"/>
                </a:cubicBezTo>
                <a:cubicBezTo>
                  <a:pt x="29446" y="58571"/>
                  <a:pt x="29694" y="58148"/>
                  <a:pt x="29942" y="57740"/>
                </a:cubicBezTo>
                <a:cubicBezTo>
                  <a:pt x="29986" y="57681"/>
                  <a:pt x="30055" y="57652"/>
                  <a:pt x="30125" y="57652"/>
                </a:cubicBezTo>
                <a:close/>
                <a:moveTo>
                  <a:pt x="32172" y="55926"/>
                </a:moveTo>
                <a:cubicBezTo>
                  <a:pt x="32348" y="55926"/>
                  <a:pt x="32525" y="56187"/>
                  <a:pt x="32423" y="56412"/>
                </a:cubicBezTo>
                <a:cubicBezTo>
                  <a:pt x="31489" y="58455"/>
                  <a:pt x="30424" y="60439"/>
                  <a:pt x="29213" y="62321"/>
                </a:cubicBezTo>
                <a:cubicBezTo>
                  <a:pt x="29161" y="62404"/>
                  <a:pt x="29103" y="62438"/>
                  <a:pt x="29047" y="62438"/>
                </a:cubicBezTo>
                <a:cubicBezTo>
                  <a:pt x="28864" y="62438"/>
                  <a:pt x="28699" y="62081"/>
                  <a:pt x="28833" y="61869"/>
                </a:cubicBezTo>
                <a:cubicBezTo>
                  <a:pt x="30015" y="60016"/>
                  <a:pt x="31066" y="58090"/>
                  <a:pt x="31970" y="56091"/>
                </a:cubicBezTo>
                <a:cubicBezTo>
                  <a:pt x="32023" y="55973"/>
                  <a:pt x="32097" y="55926"/>
                  <a:pt x="32172" y="55926"/>
                </a:cubicBezTo>
                <a:close/>
                <a:moveTo>
                  <a:pt x="15466" y="61860"/>
                </a:moveTo>
                <a:cubicBezTo>
                  <a:pt x="15701" y="61860"/>
                  <a:pt x="15872" y="62220"/>
                  <a:pt x="15672" y="62409"/>
                </a:cubicBezTo>
                <a:lnTo>
                  <a:pt x="15657" y="62409"/>
                </a:lnTo>
                <a:lnTo>
                  <a:pt x="15599" y="62453"/>
                </a:lnTo>
                <a:cubicBezTo>
                  <a:pt x="15584" y="62467"/>
                  <a:pt x="15569" y="62482"/>
                  <a:pt x="15555" y="62497"/>
                </a:cubicBezTo>
                <a:cubicBezTo>
                  <a:pt x="15502" y="62563"/>
                  <a:pt x="15431" y="62593"/>
                  <a:pt x="15360" y="62593"/>
                </a:cubicBezTo>
                <a:cubicBezTo>
                  <a:pt x="15215" y="62593"/>
                  <a:pt x="15073" y="62469"/>
                  <a:pt x="15102" y="62292"/>
                </a:cubicBezTo>
                <a:lnTo>
                  <a:pt x="15102" y="62234"/>
                </a:lnTo>
                <a:cubicBezTo>
                  <a:pt x="15088" y="62103"/>
                  <a:pt x="15175" y="61971"/>
                  <a:pt x="15292" y="61928"/>
                </a:cubicBezTo>
                <a:cubicBezTo>
                  <a:pt x="15351" y="61880"/>
                  <a:pt x="15410" y="61860"/>
                  <a:pt x="15466" y="61860"/>
                </a:cubicBezTo>
                <a:close/>
                <a:moveTo>
                  <a:pt x="27856" y="63212"/>
                </a:moveTo>
                <a:cubicBezTo>
                  <a:pt x="28206" y="63212"/>
                  <a:pt x="28220" y="63868"/>
                  <a:pt x="27870" y="63868"/>
                </a:cubicBezTo>
                <a:lnTo>
                  <a:pt x="27870" y="63883"/>
                </a:lnTo>
                <a:cubicBezTo>
                  <a:pt x="27520" y="63883"/>
                  <a:pt x="27505" y="63212"/>
                  <a:pt x="27856" y="63212"/>
                </a:cubicBezTo>
                <a:close/>
                <a:moveTo>
                  <a:pt x="11701" y="69033"/>
                </a:moveTo>
                <a:cubicBezTo>
                  <a:pt x="11908" y="69033"/>
                  <a:pt x="12062" y="69385"/>
                  <a:pt x="11892" y="69588"/>
                </a:cubicBezTo>
                <a:lnTo>
                  <a:pt x="11878" y="69588"/>
                </a:lnTo>
                <a:cubicBezTo>
                  <a:pt x="11644" y="69851"/>
                  <a:pt x="11382" y="70113"/>
                  <a:pt x="11119" y="70347"/>
                </a:cubicBezTo>
                <a:cubicBezTo>
                  <a:pt x="11077" y="70375"/>
                  <a:pt x="11030" y="70388"/>
                  <a:pt x="10984" y="70388"/>
                </a:cubicBezTo>
                <a:cubicBezTo>
                  <a:pt x="10887" y="70388"/>
                  <a:pt x="10794" y="70329"/>
                  <a:pt x="10754" y="70230"/>
                </a:cubicBezTo>
                <a:cubicBezTo>
                  <a:pt x="10667" y="70084"/>
                  <a:pt x="10710" y="69895"/>
                  <a:pt x="10842" y="69778"/>
                </a:cubicBezTo>
                <a:cubicBezTo>
                  <a:pt x="11075" y="69574"/>
                  <a:pt x="11294" y="69355"/>
                  <a:pt x="11513" y="69136"/>
                </a:cubicBezTo>
                <a:cubicBezTo>
                  <a:pt x="11576" y="69063"/>
                  <a:pt x="11641" y="69033"/>
                  <a:pt x="11701" y="69033"/>
                </a:cubicBezTo>
                <a:close/>
                <a:moveTo>
                  <a:pt x="12653" y="66385"/>
                </a:moveTo>
                <a:cubicBezTo>
                  <a:pt x="12873" y="66385"/>
                  <a:pt x="13038" y="66739"/>
                  <a:pt x="12855" y="66932"/>
                </a:cubicBezTo>
                <a:lnTo>
                  <a:pt x="12841" y="66932"/>
                </a:lnTo>
                <a:cubicBezTo>
                  <a:pt x="11279" y="68625"/>
                  <a:pt x="9470" y="70070"/>
                  <a:pt x="7471" y="71222"/>
                </a:cubicBezTo>
                <a:cubicBezTo>
                  <a:pt x="7423" y="71252"/>
                  <a:pt x="7377" y="71264"/>
                  <a:pt x="7335" y="71264"/>
                </a:cubicBezTo>
                <a:cubicBezTo>
                  <a:pt x="7079" y="71264"/>
                  <a:pt x="6944" y="70805"/>
                  <a:pt x="7194" y="70668"/>
                </a:cubicBezTo>
                <a:cubicBezTo>
                  <a:pt x="9149" y="69544"/>
                  <a:pt x="10929" y="68129"/>
                  <a:pt x="12461" y="66480"/>
                </a:cubicBezTo>
                <a:cubicBezTo>
                  <a:pt x="12525" y="66413"/>
                  <a:pt x="12591" y="66385"/>
                  <a:pt x="12653" y="66385"/>
                </a:cubicBezTo>
                <a:close/>
                <a:moveTo>
                  <a:pt x="13905" y="63394"/>
                </a:moveTo>
                <a:cubicBezTo>
                  <a:pt x="14108" y="63394"/>
                  <a:pt x="14267" y="63751"/>
                  <a:pt x="14096" y="63956"/>
                </a:cubicBezTo>
                <a:cubicBezTo>
                  <a:pt x="11207" y="67253"/>
                  <a:pt x="7544" y="69530"/>
                  <a:pt x="3823" y="71762"/>
                </a:cubicBezTo>
                <a:cubicBezTo>
                  <a:pt x="3777" y="71788"/>
                  <a:pt x="3733" y="71800"/>
                  <a:pt x="3692" y="71800"/>
                </a:cubicBezTo>
                <a:cubicBezTo>
                  <a:pt x="3433" y="71800"/>
                  <a:pt x="3294" y="71344"/>
                  <a:pt x="3546" y="71193"/>
                </a:cubicBezTo>
                <a:cubicBezTo>
                  <a:pt x="7223" y="68990"/>
                  <a:pt x="10871" y="66743"/>
                  <a:pt x="13731" y="63489"/>
                </a:cubicBezTo>
                <a:cubicBezTo>
                  <a:pt x="13788" y="63422"/>
                  <a:pt x="13849" y="63394"/>
                  <a:pt x="13905" y="63394"/>
                </a:cubicBezTo>
                <a:close/>
                <a:moveTo>
                  <a:pt x="2422" y="71602"/>
                </a:moveTo>
                <a:cubicBezTo>
                  <a:pt x="2773" y="71602"/>
                  <a:pt x="2787" y="72258"/>
                  <a:pt x="2437" y="72258"/>
                </a:cubicBezTo>
                <a:cubicBezTo>
                  <a:pt x="2087" y="72258"/>
                  <a:pt x="2072" y="71602"/>
                  <a:pt x="2422" y="71602"/>
                </a:cubicBezTo>
                <a:close/>
                <a:moveTo>
                  <a:pt x="28293" y="1"/>
                </a:moveTo>
                <a:lnTo>
                  <a:pt x="28293" y="1"/>
                </a:lnTo>
                <a:cubicBezTo>
                  <a:pt x="28600" y="6771"/>
                  <a:pt x="28950" y="13571"/>
                  <a:pt x="28819" y="20356"/>
                </a:cubicBezTo>
                <a:cubicBezTo>
                  <a:pt x="28600" y="30468"/>
                  <a:pt x="26922" y="40711"/>
                  <a:pt x="22442" y="49860"/>
                </a:cubicBezTo>
                <a:cubicBezTo>
                  <a:pt x="17773" y="59418"/>
                  <a:pt x="9777" y="67487"/>
                  <a:pt x="0" y="71806"/>
                </a:cubicBezTo>
                <a:lnTo>
                  <a:pt x="13133" y="81188"/>
                </a:lnTo>
                <a:cubicBezTo>
                  <a:pt x="18634" y="77132"/>
                  <a:pt x="23449" y="72288"/>
                  <a:pt x="27330" y="66655"/>
                </a:cubicBezTo>
                <a:cubicBezTo>
                  <a:pt x="30949" y="61402"/>
                  <a:pt x="33707" y="55580"/>
                  <a:pt x="35779" y="49554"/>
                </a:cubicBezTo>
                <a:cubicBezTo>
                  <a:pt x="38113" y="42740"/>
                  <a:pt x="40112" y="35298"/>
                  <a:pt x="40317" y="28075"/>
                </a:cubicBezTo>
                <a:cubicBezTo>
                  <a:pt x="40375" y="26295"/>
                  <a:pt x="40331" y="24515"/>
                  <a:pt x="40185" y="22749"/>
                </a:cubicBezTo>
                <a:lnTo>
                  <a:pt x="40185" y="22749"/>
                </a:lnTo>
                <a:cubicBezTo>
                  <a:pt x="40215" y="26236"/>
                  <a:pt x="40025" y="29768"/>
                  <a:pt x="39470" y="33095"/>
                </a:cubicBezTo>
                <a:cubicBezTo>
                  <a:pt x="39448" y="33258"/>
                  <a:pt x="39358" y="33325"/>
                  <a:pt x="39261" y="33325"/>
                </a:cubicBezTo>
                <a:cubicBezTo>
                  <a:pt x="39105" y="33325"/>
                  <a:pt x="38929" y="33153"/>
                  <a:pt x="38974" y="32919"/>
                </a:cubicBezTo>
                <a:cubicBezTo>
                  <a:pt x="39777" y="28031"/>
                  <a:pt x="39806" y="22676"/>
                  <a:pt x="39485" y="17642"/>
                </a:cubicBezTo>
                <a:cubicBezTo>
                  <a:pt x="39383" y="17160"/>
                  <a:pt x="39281" y="16694"/>
                  <a:pt x="39164" y="16212"/>
                </a:cubicBezTo>
                <a:lnTo>
                  <a:pt x="39164" y="16212"/>
                </a:lnTo>
                <a:cubicBezTo>
                  <a:pt x="39252" y="17963"/>
                  <a:pt x="39281" y="19699"/>
                  <a:pt x="39266" y="21450"/>
                </a:cubicBezTo>
                <a:cubicBezTo>
                  <a:pt x="39266" y="21656"/>
                  <a:pt x="39129" y="21762"/>
                  <a:pt x="38995" y="21762"/>
                </a:cubicBezTo>
                <a:cubicBezTo>
                  <a:pt x="38863" y="21762"/>
                  <a:pt x="38734" y="21660"/>
                  <a:pt x="38741" y="21450"/>
                </a:cubicBezTo>
                <a:cubicBezTo>
                  <a:pt x="38755" y="18911"/>
                  <a:pt x="38682" y="16358"/>
                  <a:pt x="38507" y="13819"/>
                </a:cubicBezTo>
                <a:cubicBezTo>
                  <a:pt x="38361" y="13367"/>
                  <a:pt x="38216" y="12929"/>
                  <a:pt x="38055" y="12477"/>
                </a:cubicBezTo>
                <a:lnTo>
                  <a:pt x="38055" y="12477"/>
                </a:lnTo>
                <a:cubicBezTo>
                  <a:pt x="38157" y="13907"/>
                  <a:pt x="38172" y="15351"/>
                  <a:pt x="38128" y="16781"/>
                </a:cubicBezTo>
                <a:cubicBezTo>
                  <a:pt x="38121" y="16980"/>
                  <a:pt x="37983" y="17082"/>
                  <a:pt x="37851" y="17082"/>
                </a:cubicBezTo>
                <a:cubicBezTo>
                  <a:pt x="37721" y="17082"/>
                  <a:pt x="37595" y="16984"/>
                  <a:pt x="37603" y="16781"/>
                </a:cubicBezTo>
                <a:cubicBezTo>
                  <a:pt x="37676" y="14753"/>
                  <a:pt x="37603" y="12725"/>
                  <a:pt x="37384" y="10726"/>
                </a:cubicBezTo>
                <a:cubicBezTo>
                  <a:pt x="37077" y="9996"/>
                  <a:pt x="36742" y="9266"/>
                  <a:pt x="36377" y="8537"/>
                </a:cubicBezTo>
                <a:cubicBezTo>
                  <a:pt x="36027" y="7880"/>
                  <a:pt x="35647" y="7194"/>
                  <a:pt x="35239" y="6509"/>
                </a:cubicBezTo>
                <a:lnTo>
                  <a:pt x="35239" y="6509"/>
                </a:lnTo>
                <a:cubicBezTo>
                  <a:pt x="35283" y="7428"/>
                  <a:pt x="35326" y="8333"/>
                  <a:pt x="35385" y="9237"/>
                </a:cubicBezTo>
                <a:cubicBezTo>
                  <a:pt x="35399" y="9449"/>
                  <a:pt x="35275" y="9555"/>
                  <a:pt x="35144" y="9555"/>
                </a:cubicBezTo>
                <a:cubicBezTo>
                  <a:pt x="35013" y="9555"/>
                  <a:pt x="34874" y="9449"/>
                  <a:pt x="34860" y="9237"/>
                </a:cubicBezTo>
                <a:lnTo>
                  <a:pt x="34670" y="5619"/>
                </a:lnTo>
                <a:cubicBezTo>
                  <a:pt x="33926" y="4495"/>
                  <a:pt x="33065" y="3459"/>
                  <a:pt x="32116" y="2525"/>
                </a:cubicBezTo>
                <a:lnTo>
                  <a:pt x="32116" y="2525"/>
                </a:lnTo>
                <a:cubicBezTo>
                  <a:pt x="32189" y="3488"/>
                  <a:pt x="32218" y="4466"/>
                  <a:pt x="32248" y="5443"/>
                </a:cubicBezTo>
                <a:cubicBezTo>
                  <a:pt x="32255" y="5655"/>
                  <a:pt x="32127" y="5761"/>
                  <a:pt x="31996" y="5761"/>
                </a:cubicBezTo>
                <a:cubicBezTo>
                  <a:pt x="31865" y="5761"/>
                  <a:pt x="31730" y="5655"/>
                  <a:pt x="31722" y="5443"/>
                </a:cubicBezTo>
                <a:cubicBezTo>
                  <a:pt x="31693" y="4291"/>
                  <a:pt x="31664" y="3138"/>
                  <a:pt x="31533" y="1985"/>
                </a:cubicBezTo>
                <a:cubicBezTo>
                  <a:pt x="31314" y="1781"/>
                  <a:pt x="31080" y="1606"/>
                  <a:pt x="30832" y="1431"/>
                </a:cubicBezTo>
                <a:lnTo>
                  <a:pt x="30832" y="1431"/>
                </a:lnTo>
                <a:cubicBezTo>
                  <a:pt x="31007" y="3196"/>
                  <a:pt x="31124" y="4962"/>
                  <a:pt x="31153" y="6742"/>
                </a:cubicBezTo>
                <a:cubicBezTo>
                  <a:pt x="31153" y="6948"/>
                  <a:pt x="31023" y="7054"/>
                  <a:pt x="30893" y="7054"/>
                </a:cubicBezTo>
                <a:cubicBezTo>
                  <a:pt x="30764" y="7054"/>
                  <a:pt x="30635" y="6952"/>
                  <a:pt x="30628" y="6742"/>
                </a:cubicBezTo>
                <a:cubicBezTo>
                  <a:pt x="30584" y="4845"/>
                  <a:pt x="30467" y="2934"/>
                  <a:pt x="30278" y="1037"/>
                </a:cubicBezTo>
                <a:cubicBezTo>
                  <a:pt x="30015" y="876"/>
                  <a:pt x="29752" y="716"/>
                  <a:pt x="29490" y="570"/>
                </a:cubicBezTo>
                <a:lnTo>
                  <a:pt x="29490" y="570"/>
                </a:lnTo>
                <a:cubicBezTo>
                  <a:pt x="29665" y="3255"/>
                  <a:pt x="29825" y="5954"/>
                  <a:pt x="29986" y="8639"/>
                </a:cubicBezTo>
                <a:cubicBezTo>
                  <a:pt x="30001" y="8845"/>
                  <a:pt x="29874" y="8951"/>
                  <a:pt x="29742" y="8951"/>
                </a:cubicBezTo>
                <a:cubicBezTo>
                  <a:pt x="29611" y="8951"/>
                  <a:pt x="29475" y="8849"/>
                  <a:pt x="29461" y="8639"/>
                </a:cubicBezTo>
                <a:cubicBezTo>
                  <a:pt x="29286" y="5852"/>
                  <a:pt x="29125" y="3080"/>
                  <a:pt x="28950" y="293"/>
                </a:cubicBezTo>
                <a:cubicBezTo>
                  <a:pt x="28731" y="190"/>
                  <a:pt x="28512" y="88"/>
                  <a:pt x="28293"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619250" y="2613675"/>
            <a:ext cx="861275" cy="770450"/>
          </a:xfrm>
          <a:custGeom>
            <a:rect b="b" l="l" r="r" t="t"/>
            <a:pathLst>
              <a:path extrusionOk="0" h="30818" w="34451">
                <a:moveTo>
                  <a:pt x="10083" y="4947"/>
                </a:moveTo>
                <a:cubicBezTo>
                  <a:pt x="10433" y="4947"/>
                  <a:pt x="10433" y="5603"/>
                  <a:pt x="10083" y="5603"/>
                </a:cubicBezTo>
                <a:lnTo>
                  <a:pt x="10010" y="5603"/>
                </a:lnTo>
                <a:cubicBezTo>
                  <a:pt x="9660" y="5603"/>
                  <a:pt x="9645" y="4947"/>
                  <a:pt x="10010" y="4947"/>
                </a:cubicBezTo>
                <a:close/>
                <a:moveTo>
                  <a:pt x="5939" y="5676"/>
                </a:moveTo>
                <a:cubicBezTo>
                  <a:pt x="6301" y="5676"/>
                  <a:pt x="6275" y="6324"/>
                  <a:pt x="5932" y="6333"/>
                </a:cubicBezTo>
                <a:lnTo>
                  <a:pt x="5932" y="6333"/>
                </a:lnTo>
                <a:cubicBezTo>
                  <a:pt x="5589" y="6324"/>
                  <a:pt x="5577" y="5676"/>
                  <a:pt x="5939" y="5676"/>
                </a:cubicBezTo>
                <a:close/>
                <a:moveTo>
                  <a:pt x="28647" y="10880"/>
                </a:moveTo>
                <a:cubicBezTo>
                  <a:pt x="28777" y="10880"/>
                  <a:pt x="28906" y="10982"/>
                  <a:pt x="28906" y="11192"/>
                </a:cubicBezTo>
                <a:lnTo>
                  <a:pt x="28906" y="11338"/>
                </a:lnTo>
                <a:cubicBezTo>
                  <a:pt x="28906" y="11549"/>
                  <a:pt x="28775" y="11655"/>
                  <a:pt x="28643" y="11655"/>
                </a:cubicBezTo>
                <a:cubicBezTo>
                  <a:pt x="28512" y="11655"/>
                  <a:pt x="28381" y="11549"/>
                  <a:pt x="28381" y="11338"/>
                </a:cubicBezTo>
                <a:lnTo>
                  <a:pt x="28381" y="11192"/>
                </a:lnTo>
                <a:cubicBezTo>
                  <a:pt x="28381" y="10986"/>
                  <a:pt x="28514" y="10880"/>
                  <a:pt x="28647" y="10880"/>
                </a:cubicBezTo>
                <a:close/>
                <a:moveTo>
                  <a:pt x="6811" y="11308"/>
                </a:moveTo>
                <a:cubicBezTo>
                  <a:pt x="7136" y="11308"/>
                  <a:pt x="7146" y="11951"/>
                  <a:pt x="6800" y="11951"/>
                </a:cubicBezTo>
                <a:lnTo>
                  <a:pt x="6800" y="11965"/>
                </a:lnTo>
                <a:lnTo>
                  <a:pt x="6727" y="11965"/>
                </a:lnTo>
                <a:cubicBezTo>
                  <a:pt x="6377" y="11965"/>
                  <a:pt x="6362" y="11309"/>
                  <a:pt x="6727" y="11309"/>
                </a:cubicBezTo>
                <a:lnTo>
                  <a:pt x="6800" y="11309"/>
                </a:lnTo>
                <a:cubicBezTo>
                  <a:pt x="6803" y="11309"/>
                  <a:pt x="6807" y="11308"/>
                  <a:pt x="6811" y="11308"/>
                </a:cubicBezTo>
                <a:close/>
                <a:moveTo>
                  <a:pt x="31638" y="19285"/>
                </a:moveTo>
                <a:cubicBezTo>
                  <a:pt x="31768" y="19285"/>
                  <a:pt x="31897" y="19387"/>
                  <a:pt x="31897" y="19597"/>
                </a:cubicBezTo>
                <a:lnTo>
                  <a:pt x="31897" y="19670"/>
                </a:lnTo>
                <a:cubicBezTo>
                  <a:pt x="31897" y="19876"/>
                  <a:pt x="31764" y="19982"/>
                  <a:pt x="31631" y="19982"/>
                </a:cubicBezTo>
                <a:cubicBezTo>
                  <a:pt x="31501" y="19982"/>
                  <a:pt x="31372" y="19879"/>
                  <a:pt x="31372" y="19670"/>
                </a:cubicBezTo>
                <a:lnTo>
                  <a:pt x="31372" y="19597"/>
                </a:lnTo>
                <a:cubicBezTo>
                  <a:pt x="31372" y="19391"/>
                  <a:pt x="31506" y="19285"/>
                  <a:pt x="31638" y="19285"/>
                </a:cubicBezTo>
                <a:close/>
                <a:moveTo>
                  <a:pt x="2116" y="19425"/>
                </a:moveTo>
                <a:cubicBezTo>
                  <a:pt x="2247" y="19425"/>
                  <a:pt x="2379" y="19531"/>
                  <a:pt x="2379" y="19743"/>
                </a:cubicBezTo>
                <a:lnTo>
                  <a:pt x="2379" y="19816"/>
                </a:lnTo>
                <a:cubicBezTo>
                  <a:pt x="2379" y="20020"/>
                  <a:pt x="2247" y="20122"/>
                  <a:pt x="2116" y="20122"/>
                </a:cubicBezTo>
                <a:cubicBezTo>
                  <a:pt x="1985" y="20122"/>
                  <a:pt x="1853" y="20020"/>
                  <a:pt x="1853" y="19816"/>
                </a:cubicBezTo>
                <a:lnTo>
                  <a:pt x="1853" y="19743"/>
                </a:lnTo>
                <a:cubicBezTo>
                  <a:pt x="1853" y="19531"/>
                  <a:pt x="1985" y="19425"/>
                  <a:pt x="2116" y="19425"/>
                </a:cubicBezTo>
                <a:close/>
                <a:moveTo>
                  <a:pt x="16124" y="1"/>
                </a:moveTo>
                <a:cubicBezTo>
                  <a:pt x="14988" y="1"/>
                  <a:pt x="13830" y="146"/>
                  <a:pt x="12666" y="453"/>
                </a:cubicBezTo>
                <a:cubicBezTo>
                  <a:pt x="9791" y="1211"/>
                  <a:pt x="6814" y="2831"/>
                  <a:pt x="4845" y="5078"/>
                </a:cubicBezTo>
                <a:cubicBezTo>
                  <a:pt x="3050" y="7121"/>
                  <a:pt x="1941" y="9704"/>
                  <a:pt x="1240" y="12461"/>
                </a:cubicBezTo>
                <a:cubicBezTo>
                  <a:pt x="2028" y="10710"/>
                  <a:pt x="3021" y="9047"/>
                  <a:pt x="4202" y="7544"/>
                </a:cubicBezTo>
                <a:cubicBezTo>
                  <a:pt x="4264" y="7466"/>
                  <a:pt x="4329" y="7434"/>
                  <a:pt x="4390" y="7434"/>
                </a:cubicBezTo>
                <a:cubicBezTo>
                  <a:pt x="4591" y="7434"/>
                  <a:pt x="4750" y="7784"/>
                  <a:pt x="4582" y="7996"/>
                </a:cubicBezTo>
                <a:cubicBezTo>
                  <a:pt x="2773" y="10302"/>
                  <a:pt x="1415" y="12943"/>
                  <a:pt x="598" y="15774"/>
                </a:cubicBezTo>
                <a:cubicBezTo>
                  <a:pt x="467" y="16649"/>
                  <a:pt x="365" y="17539"/>
                  <a:pt x="277" y="18415"/>
                </a:cubicBezTo>
                <a:cubicBezTo>
                  <a:pt x="1561" y="13789"/>
                  <a:pt x="4071" y="9616"/>
                  <a:pt x="7559" y="6318"/>
                </a:cubicBezTo>
                <a:cubicBezTo>
                  <a:pt x="7607" y="6273"/>
                  <a:pt x="7654" y="6253"/>
                  <a:pt x="7697" y="6253"/>
                </a:cubicBezTo>
                <a:cubicBezTo>
                  <a:pt x="7903" y="6253"/>
                  <a:pt x="8029" y="6695"/>
                  <a:pt x="7836" y="6887"/>
                </a:cubicBezTo>
                <a:cubicBezTo>
                  <a:pt x="3896" y="10608"/>
                  <a:pt x="1255" y="15482"/>
                  <a:pt x="277" y="20808"/>
                </a:cubicBezTo>
                <a:cubicBezTo>
                  <a:pt x="1313" y="17700"/>
                  <a:pt x="3021" y="14869"/>
                  <a:pt x="5311" y="12505"/>
                </a:cubicBezTo>
                <a:cubicBezTo>
                  <a:pt x="5370" y="12444"/>
                  <a:pt x="5431" y="12418"/>
                  <a:pt x="5489" y="12418"/>
                </a:cubicBezTo>
                <a:cubicBezTo>
                  <a:pt x="5705" y="12418"/>
                  <a:pt x="5875" y="12777"/>
                  <a:pt x="5691" y="12972"/>
                </a:cubicBezTo>
                <a:cubicBezTo>
                  <a:pt x="2714" y="16022"/>
                  <a:pt x="744" y="19889"/>
                  <a:pt x="0" y="24091"/>
                </a:cubicBezTo>
                <a:lnTo>
                  <a:pt x="0" y="24543"/>
                </a:lnTo>
                <a:cubicBezTo>
                  <a:pt x="365" y="23434"/>
                  <a:pt x="788" y="22340"/>
                  <a:pt x="1270" y="21275"/>
                </a:cubicBezTo>
                <a:cubicBezTo>
                  <a:pt x="1318" y="21157"/>
                  <a:pt x="1390" y="21110"/>
                  <a:pt x="1465" y="21110"/>
                </a:cubicBezTo>
                <a:cubicBezTo>
                  <a:pt x="1640" y="21110"/>
                  <a:pt x="1824" y="21371"/>
                  <a:pt x="1722" y="21596"/>
                </a:cubicBezTo>
                <a:cubicBezTo>
                  <a:pt x="992" y="23303"/>
                  <a:pt x="292" y="25010"/>
                  <a:pt x="29" y="26820"/>
                </a:cubicBezTo>
                <a:cubicBezTo>
                  <a:pt x="29" y="27272"/>
                  <a:pt x="44" y="27739"/>
                  <a:pt x="73" y="28191"/>
                </a:cubicBezTo>
                <a:cubicBezTo>
                  <a:pt x="905" y="24149"/>
                  <a:pt x="2335" y="20122"/>
                  <a:pt x="4699" y="16883"/>
                </a:cubicBezTo>
                <a:cubicBezTo>
                  <a:pt x="7882" y="12484"/>
                  <a:pt x="12351" y="9949"/>
                  <a:pt x="17421" y="9949"/>
                </a:cubicBezTo>
                <a:cubicBezTo>
                  <a:pt x="18742" y="9949"/>
                  <a:pt x="20103" y="10121"/>
                  <a:pt x="21494" y="10477"/>
                </a:cubicBezTo>
                <a:cubicBezTo>
                  <a:pt x="26192" y="11849"/>
                  <a:pt x="29402" y="16576"/>
                  <a:pt x="31372" y="20764"/>
                </a:cubicBezTo>
                <a:cubicBezTo>
                  <a:pt x="32860" y="23960"/>
                  <a:pt x="33896" y="27330"/>
                  <a:pt x="34451" y="30818"/>
                </a:cubicBezTo>
                <a:lnTo>
                  <a:pt x="34451" y="29840"/>
                </a:lnTo>
                <a:cubicBezTo>
                  <a:pt x="34407" y="29796"/>
                  <a:pt x="34393" y="29753"/>
                  <a:pt x="34393" y="29694"/>
                </a:cubicBezTo>
                <a:cubicBezTo>
                  <a:pt x="33955" y="26776"/>
                  <a:pt x="33473" y="23887"/>
                  <a:pt x="32131" y="21216"/>
                </a:cubicBezTo>
                <a:cubicBezTo>
                  <a:pt x="32017" y="20989"/>
                  <a:pt x="32196" y="20725"/>
                  <a:pt x="32378" y="20725"/>
                </a:cubicBezTo>
                <a:cubicBezTo>
                  <a:pt x="32453" y="20725"/>
                  <a:pt x="32528" y="20770"/>
                  <a:pt x="32583" y="20881"/>
                </a:cubicBezTo>
                <a:cubicBezTo>
                  <a:pt x="33429" y="22573"/>
                  <a:pt x="33940" y="24368"/>
                  <a:pt x="34320" y="26192"/>
                </a:cubicBezTo>
                <a:cubicBezTo>
                  <a:pt x="34261" y="25244"/>
                  <a:pt x="34188" y="24310"/>
                  <a:pt x="34086" y="23361"/>
                </a:cubicBezTo>
                <a:cubicBezTo>
                  <a:pt x="33575" y="20910"/>
                  <a:pt x="32671" y="18575"/>
                  <a:pt x="31066" y="16547"/>
                </a:cubicBezTo>
                <a:cubicBezTo>
                  <a:pt x="30907" y="16343"/>
                  <a:pt x="31066" y="15979"/>
                  <a:pt x="31261" y="15979"/>
                </a:cubicBezTo>
                <a:cubicBezTo>
                  <a:pt x="31317" y="15979"/>
                  <a:pt x="31375" y="16009"/>
                  <a:pt x="31430" y="16080"/>
                </a:cubicBezTo>
                <a:cubicBezTo>
                  <a:pt x="32189" y="17043"/>
                  <a:pt x="32817" y="18079"/>
                  <a:pt x="33313" y="19203"/>
                </a:cubicBezTo>
                <a:cubicBezTo>
                  <a:pt x="32627" y="16868"/>
                  <a:pt x="31737" y="14636"/>
                  <a:pt x="29986" y="12870"/>
                </a:cubicBezTo>
                <a:cubicBezTo>
                  <a:pt x="29801" y="12673"/>
                  <a:pt x="29964" y="12303"/>
                  <a:pt x="30178" y="12303"/>
                </a:cubicBezTo>
                <a:cubicBezTo>
                  <a:pt x="30234" y="12303"/>
                  <a:pt x="30293" y="12328"/>
                  <a:pt x="30351" y="12389"/>
                </a:cubicBezTo>
                <a:cubicBezTo>
                  <a:pt x="31314" y="13395"/>
                  <a:pt x="32102" y="14548"/>
                  <a:pt x="32656" y="15803"/>
                </a:cubicBezTo>
                <a:cubicBezTo>
                  <a:pt x="32437" y="15044"/>
                  <a:pt x="32189" y="14285"/>
                  <a:pt x="31912" y="13541"/>
                </a:cubicBezTo>
                <a:cubicBezTo>
                  <a:pt x="31547" y="12520"/>
                  <a:pt x="30963" y="11586"/>
                  <a:pt x="30190" y="10798"/>
                </a:cubicBezTo>
                <a:cubicBezTo>
                  <a:pt x="30009" y="10605"/>
                  <a:pt x="30158" y="10251"/>
                  <a:pt x="30372" y="10251"/>
                </a:cubicBezTo>
                <a:cubicBezTo>
                  <a:pt x="30416" y="10251"/>
                  <a:pt x="30463" y="10267"/>
                  <a:pt x="30511" y="10302"/>
                </a:cubicBezTo>
                <a:cubicBezTo>
                  <a:pt x="29767" y="8828"/>
                  <a:pt x="28906" y="7442"/>
                  <a:pt x="27899" y="6143"/>
                </a:cubicBezTo>
                <a:cubicBezTo>
                  <a:pt x="24974" y="2387"/>
                  <a:pt x="20725" y="1"/>
                  <a:pt x="16124" y="1"/>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2130925" y="3923275"/>
            <a:ext cx="573125" cy="527125"/>
          </a:xfrm>
          <a:custGeom>
            <a:rect b="b" l="l" r="r" t="t"/>
            <a:pathLst>
              <a:path extrusionOk="0" h="21085" w="22925">
                <a:moveTo>
                  <a:pt x="11240" y="1643"/>
                </a:moveTo>
                <a:cubicBezTo>
                  <a:pt x="11370" y="1643"/>
                  <a:pt x="11499" y="1746"/>
                  <a:pt x="11499" y="1955"/>
                </a:cubicBezTo>
                <a:lnTo>
                  <a:pt x="11499" y="2072"/>
                </a:lnTo>
                <a:cubicBezTo>
                  <a:pt x="11499" y="2278"/>
                  <a:pt x="11365" y="2384"/>
                  <a:pt x="11233" y="2384"/>
                </a:cubicBezTo>
                <a:cubicBezTo>
                  <a:pt x="11103" y="2384"/>
                  <a:pt x="10974" y="2282"/>
                  <a:pt x="10974" y="2072"/>
                </a:cubicBezTo>
                <a:lnTo>
                  <a:pt x="10974" y="1955"/>
                </a:lnTo>
                <a:cubicBezTo>
                  <a:pt x="10974" y="1749"/>
                  <a:pt x="11107" y="1643"/>
                  <a:pt x="11240" y="1643"/>
                </a:cubicBezTo>
                <a:close/>
                <a:moveTo>
                  <a:pt x="11502" y="5101"/>
                </a:moveTo>
                <a:cubicBezTo>
                  <a:pt x="11663" y="5101"/>
                  <a:pt x="11824" y="5264"/>
                  <a:pt x="11762" y="5487"/>
                </a:cubicBezTo>
                <a:cubicBezTo>
                  <a:pt x="11689" y="5764"/>
                  <a:pt x="11586" y="6026"/>
                  <a:pt x="11455" y="6274"/>
                </a:cubicBezTo>
                <a:cubicBezTo>
                  <a:pt x="11394" y="6387"/>
                  <a:pt x="11314" y="6433"/>
                  <a:pt x="11236" y="6433"/>
                </a:cubicBezTo>
                <a:cubicBezTo>
                  <a:pt x="11052" y="6433"/>
                  <a:pt x="10880" y="6179"/>
                  <a:pt x="11003" y="5953"/>
                </a:cubicBezTo>
                <a:cubicBezTo>
                  <a:pt x="11105" y="5749"/>
                  <a:pt x="11192" y="5545"/>
                  <a:pt x="11251" y="5326"/>
                </a:cubicBezTo>
                <a:cubicBezTo>
                  <a:pt x="11296" y="5167"/>
                  <a:pt x="11399" y="5101"/>
                  <a:pt x="11502" y="5101"/>
                </a:cubicBezTo>
                <a:close/>
                <a:moveTo>
                  <a:pt x="15176" y="6333"/>
                </a:moveTo>
                <a:cubicBezTo>
                  <a:pt x="15526" y="6333"/>
                  <a:pt x="15541" y="7004"/>
                  <a:pt x="15191" y="7004"/>
                </a:cubicBezTo>
                <a:cubicBezTo>
                  <a:pt x="14840" y="7004"/>
                  <a:pt x="14826" y="6333"/>
                  <a:pt x="15176" y="6333"/>
                </a:cubicBezTo>
                <a:close/>
                <a:moveTo>
                  <a:pt x="10909" y="2950"/>
                </a:moveTo>
                <a:cubicBezTo>
                  <a:pt x="11067" y="2950"/>
                  <a:pt x="11237" y="3123"/>
                  <a:pt x="11192" y="3356"/>
                </a:cubicBezTo>
                <a:cubicBezTo>
                  <a:pt x="10915" y="4684"/>
                  <a:pt x="10521" y="5983"/>
                  <a:pt x="10011" y="7223"/>
                </a:cubicBezTo>
                <a:cubicBezTo>
                  <a:pt x="9962" y="7342"/>
                  <a:pt x="9888" y="7391"/>
                  <a:pt x="9812" y="7391"/>
                </a:cubicBezTo>
                <a:cubicBezTo>
                  <a:pt x="9638" y="7391"/>
                  <a:pt x="9457" y="7136"/>
                  <a:pt x="9558" y="6902"/>
                </a:cubicBezTo>
                <a:cubicBezTo>
                  <a:pt x="10040" y="5705"/>
                  <a:pt x="10434" y="4451"/>
                  <a:pt x="10682" y="3181"/>
                </a:cubicBezTo>
                <a:cubicBezTo>
                  <a:pt x="10715" y="3018"/>
                  <a:pt x="10810" y="2950"/>
                  <a:pt x="10909" y="2950"/>
                </a:cubicBezTo>
                <a:close/>
                <a:moveTo>
                  <a:pt x="9150" y="8496"/>
                </a:moveTo>
                <a:cubicBezTo>
                  <a:pt x="9281" y="8496"/>
                  <a:pt x="9412" y="8602"/>
                  <a:pt x="9412" y="8813"/>
                </a:cubicBezTo>
                <a:lnTo>
                  <a:pt x="9412" y="8857"/>
                </a:lnTo>
                <a:cubicBezTo>
                  <a:pt x="9412" y="9065"/>
                  <a:pt x="9276" y="9171"/>
                  <a:pt x="9143" y="9171"/>
                </a:cubicBezTo>
                <a:cubicBezTo>
                  <a:pt x="9014" y="9171"/>
                  <a:pt x="8887" y="9072"/>
                  <a:pt x="8887" y="8872"/>
                </a:cubicBezTo>
                <a:lnTo>
                  <a:pt x="8887" y="8813"/>
                </a:lnTo>
                <a:cubicBezTo>
                  <a:pt x="8887" y="8602"/>
                  <a:pt x="9018" y="8496"/>
                  <a:pt x="9150" y="8496"/>
                </a:cubicBezTo>
                <a:close/>
                <a:moveTo>
                  <a:pt x="8216" y="10842"/>
                </a:moveTo>
                <a:cubicBezTo>
                  <a:pt x="8566" y="10842"/>
                  <a:pt x="8566" y="11498"/>
                  <a:pt x="8230" y="11498"/>
                </a:cubicBezTo>
                <a:cubicBezTo>
                  <a:pt x="7880" y="11498"/>
                  <a:pt x="7866" y="10842"/>
                  <a:pt x="8216" y="10842"/>
                </a:cubicBezTo>
                <a:close/>
                <a:moveTo>
                  <a:pt x="10696" y="10849"/>
                </a:moveTo>
                <a:cubicBezTo>
                  <a:pt x="10821" y="10849"/>
                  <a:pt x="10944" y="10947"/>
                  <a:pt x="10944" y="11148"/>
                </a:cubicBezTo>
                <a:lnTo>
                  <a:pt x="10944" y="11221"/>
                </a:lnTo>
                <a:cubicBezTo>
                  <a:pt x="10944" y="11425"/>
                  <a:pt x="10817" y="11527"/>
                  <a:pt x="10689" y="11527"/>
                </a:cubicBezTo>
                <a:cubicBezTo>
                  <a:pt x="10561" y="11527"/>
                  <a:pt x="10434" y="11425"/>
                  <a:pt x="10434" y="11221"/>
                </a:cubicBezTo>
                <a:lnTo>
                  <a:pt x="10434" y="11163"/>
                </a:lnTo>
                <a:cubicBezTo>
                  <a:pt x="10434" y="10955"/>
                  <a:pt x="10566" y="10849"/>
                  <a:pt x="10696" y="10849"/>
                </a:cubicBezTo>
                <a:close/>
                <a:moveTo>
                  <a:pt x="8656" y="13527"/>
                </a:moveTo>
                <a:cubicBezTo>
                  <a:pt x="8872" y="13527"/>
                  <a:pt x="9039" y="13885"/>
                  <a:pt x="8843" y="14081"/>
                </a:cubicBezTo>
                <a:cubicBezTo>
                  <a:pt x="8829" y="14096"/>
                  <a:pt x="8814" y="14110"/>
                  <a:pt x="8799" y="14125"/>
                </a:cubicBezTo>
                <a:cubicBezTo>
                  <a:pt x="8735" y="14192"/>
                  <a:pt x="8669" y="14220"/>
                  <a:pt x="8608" y="14220"/>
                </a:cubicBezTo>
                <a:cubicBezTo>
                  <a:pt x="8388" y="14220"/>
                  <a:pt x="8226" y="13866"/>
                  <a:pt x="8420" y="13672"/>
                </a:cubicBezTo>
                <a:cubicBezTo>
                  <a:pt x="8435" y="13658"/>
                  <a:pt x="8449" y="13629"/>
                  <a:pt x="8478" y="13614"/>
                </a:cubicBezTo>
                <a:cubicBezTo>
                  <a:pt x="8537" y="13552"/>
                  <a:pt x="8598" y="13527"/>
                  <a:pt x="8656" y="13527"/>
                </a:cubicBezTo>
                <a:close/>
                <a:moveTo>
                  <a:pt x="22924" y="0"/>
                </a:moveTo>
                <a:cubicBezTo>
                  <a:pt x="18722" y="117"/>
                  <a:pt x="14519" y="248"/>
                  <a:pt x="10317" y="365"/>
                </a:cubicBezTo>
                <a:cubicBezTo>
                  <a:pt x="9150" y="7777"/>
                  <a:pt x="5881" y="16065"/>
                  <a:pt x="1" y="21085"/>
                </a:cubicBezTo>
                <a:cubicBezTo>
                  <a:pt x="818" y="20749"/>
                  <a:pt x="1606" y="20385"/>
                  <a:pt x="2394" y="19991"/>
                </a:cubicBezTo>
                <a:cubicBezTo>
                  <a:pt x="4451" y="18604"/>
                  <a:pt x="6246" y="16883"/>
                  <a:pt x="7734" y="14898"/>
                </a:cubicBezTo>
                <a:cubicBezTo>
                  <a:pt x="7789" y="14820"/>
                  <a:pt x="7849" y="14788"/>
                  <a:pt x="7906" y="14788"/>
                </a:cubicBezTo>
                <a:cubicBezTo>
                  <a:pt x="8095" y="14788"/>
                  <a:pt x="8256" y="15138"/>
                  <a:pt x="8099" y="15350"/>
                </a:cubicBezTo>
                <a:cubicBezTo>
                  <a:pt x="7369" y="16343"/>
                  <a:pt x="6567" y="17262"/>
                  <a:pt x="5677" y="18108"/>
                </a:cubicBezTo>
                <a:cubicBezTo>
                  <a:pt x="6348" y="17685"/>
                  <a:pt x="7005" y="17233"/>
                  <a:pt x="7661" y="16766"/>
                </a:cubicBezTo>
                <a:cubicBezTo>
                  <a:pt x="10229" y="14169"/>
                  <a:pt x="12593" y="11396"/>
                  <a:pt x="14155" y="8025"/>
                </a:cubicBezTo>
                <a:cubicBezTo>
                  <a:pt x="14207" y="7908"/>
                  <a:pt x="14283" y="7860"/>
                  <a:pt x="14359" y="7860"/>
                </a:cubicBezTo>
                <a:cubicBezTo>
                  <a:pt x="14539" y="7860"/>
                  <a:pt x="14724" y="8121"/>
                  <a:pt x="14621" y="8346"/>
                </a:cubicBezTo>
                <a:cubicBezTo>
                  <a:pt x="13556" y="10623"/>
                  <a:pt x="12141" y="12636"/>
                  <a:pt x="10550" y="14504"/>
                </a:cubicBezTo>
                <a:cubicBezTo>
                  <a:pt x="11441" y="13760"/>
                  <a:pt x="12316" y="12972"/>
                  <a:pt x="13148" y="12155"/>
                </a:cubicBezTo>
                <a:cubicBezTo>
                  <a:pt x="13994" y="11104"/>
                  <a:pt x="14738" y="9981"/>
                  <a:pt x="15380" y="8813"/>
                </a:cubicBezTo>
                <a:cubicBezTo>
                  <a:pt x="15445" y="8705"/>
                  <a:pt x="15528" y="8661"/>
                  <a:pt x="15608" y="8661"/>
                </a:cubicBezTo>
                <a:cubicBezTo>
                  <a:pt x="15798" y="8661"/>
                  <a:pt x="15970" y="8909"/>
                  <a:pt x="15847" y="9134"/>
                </a:cubicBezTo>
                <a:cubicBezTo>
                  <a:pt x="15730" y="9339"/>
                  <a:pt x="15614" y="9543"/>
                  <a:pt x="15497" y="9747"/>
                </a:cubicBezTo>
                <a:cubicBezTo>
                  <a:pt x="17263" y="7807"/>
                  <a:pt x="18911" y="5764"/>
                  <a:pt x="20444" y="3619"/>
                </a:cubicBezTo>
                <a:cubicBezTo>
                  <a:pt x="20706" y="3108"/>
                  <a:pt x="20910" y="2583"/>
                  <a:pt x="21086" y="2043"/>
                </a:cubicBezTo>
                <a:cubicBezTo>
                  <a:pt x="21109" y="1901"/>
                  <a:pt x="21231" y="1823"/>
                  <a:pt x="21352" y="1823"/>
                </a:cubicBezTo>
                <a:cubicBezTo>
                  <a:pt x="21455" y="1823"/>
                  <a:pt x="21556" y="1879"/>
                  <a:pt x="21596" y="1999"/>
                </a:cubicBezTo>
                <a:cubicBezTo>
                  <a:pt x="22049" y="1343"/>
                  <a:pt x="22486" y="671"/>
                  <a:pt x="22924" y="0"/>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3"/>
          <p:cNvSpPr/>
          <p:nvPr/>
        </p:nvSpPr>
        <p:spPr>
          <a:xfrm>
            <a:off x="1286800" y="4198675"/>
            <a:ext cx="895225" cy="321650"/>
          </a:xfrm>
          <a:custGeom>
            <a:rect b="b" l="l" r="r" t="t"/>
            <a:pathLst>
              <a:path extrusionOk="0" h="12866" w="35809">
                <a:moveTo>
                  <a:pt x="12448" y="5266"/>
                </a:moveTo>
                <a:cubicBezTo>
                  <a:pt x="12486" y="5266"/>
                  <a:pt x="12526" y="5276"/>
                  <a:pt x="12564" y="5298"/>
                </a:cubicBezTo>
                <a:cubicBezTo>
                  <a:pt x="12571" y="5297"/>
                  <a:pt x="12578" y="5297"/>
                  <a:pt x="12585" y="5297"/>
                </a:cubicBezTo>
                <a:cubicBezTo>
                  <a:pt x="12886" y="5297"/>
                  <a:pt x="12892" y="5911"/>
                  <a:pt x="12564" y="5954"/>
                </a:cubicBezTo>
                <a:lnTo>
                  <a:pt x="12550" y="5954"/>
                </a:lnTo>
                <a:cubicBezTo>
                  <a:pt x="12539" y="5955"/>
                  <a:pt x="12529" y="5956"/>
                  <a:pt x="12519" y="5956"/>
                </a:cubicBezTo>
                <a:cubicBezTo>
                  <a:pt x="12378" y="5956"/>
                  <a:pt x="12296" y="5859"/>
                  <a:pt x="12214" y="5750"/>
                </a:cubicBezTo>
                <a:cubicBezTo>
                  <a:pt x="12080" y="5518"/>
                  <a:pt x="12251" y="5266"/>
                  <a:pt x="12448" y="5266"/>
                </a:cubicBezTo>
                <a:close/>
                <a:moveTo>
                  <a:pt x="26412" y="7442"/>
                </a:moveTo>
                <a:cubicBezTo>
                  <a:pt x="26758" y="7457"/>
                  <a:pt x="26776" y="8099"/>
                  <a:pt x="26438" y="8099"/>
                </a:cubicBezTo>
                <a:cubicBezTo>
                  <a:pt x="26434" y="8099"/>
                  <a:pt x="26430" y="8099"/>
                  <a:pt x="26426" y="8099"/>
                </a:cubicBezTo>
                <a:lnTo>
                  <a:pt x="26339" y="8099"/>
                </a:lnTo>
                <a:cubicBezTo>
                  <a:pt x="26003" y="8099"/>
                  <a:pt x="25988" y="7442"/>
                  <a:pt x="26339" y="7442"/>
                </a:cubicBezTo>
                <a:close/>
                <a:moveTo>
                  <a:pt x="5011" y="8616"/>
                </a:moveTo>
                <a:cubicBezTo>
                  <a:pt x="5054" y="8616"/>
                  <a:pt x="5101" y="8632"/>
                  <a:pt x="5152" y="8668"/>
                </a:cubicBezTo>
                <a:cubicBezTo>
                  <a:pt x="5166" y="8675"/>
                  <a:pt x="5181" y="8679"/>
                  <a:pt x="5195" y="8679"/>
                </a:cubicBezTo>
                <a:cubicBezTo>
                  <a:pt x="5210" y="8679"/>
                  <a:pt x="5225" y="8675"/>
                  <a:pt x="5239" y="8668"/>
                </a:cubicBezTo>
                <a:cubicBezTo>
                  <a:pt x="5250" y="8667"/>
                  <a:pt x="5261" y="8666"/>
                  <a:pt x="5272" y="8666"/>
                </a:cubicBezTo>
                <a:cubicBezTo>
                  <a:pt x="5590" y="8666"/>
                  <a:pt x="5593" y="9282"/>
                  <a:pt x="5254" y="9325"/>
                </a:cubicBezTo>
                <a:cubicBezTo>
                  <a:pt x="5232" y="9327"/>
                  <a:pt x="5210" y="9328"/>
                  <a:pt x="5189" y="9328"/>
                </a:cubicBezTo>
                <a:cubicBezTo>
                  <a:pt x="5083" y="9328"/>
                  <a:pt x="4986" y="9298"/>
                  <a:pt x="4889" y="9237"/>
                </a:cubicBezTo>
                <a:cubicBezTo>
                  <a:pt x="4667" y="9077"/>
                  <a:pt x="4778" y="8616"/>
                  <a:pt x="5011" y="8616"/>
                </a:cubicBezTo>
                <a:close/>
                <a:moveTo>
                  <a:pt x="3196" y="1"/>
                </a:moveTo>
                <a:cubicBezTo>
                  <a:pt x="3123" y="190"/>
                  <a:pt x="3050" y="366"/>
                  <a:pt x="2992" y="555"/>
                </a:cubicBezTo>
                <a:cubicBezTo>
                  <a:pt x="5502" y="2306"/>
                  <a:pt x="8230" y="3736"/>
                  <a:pt x="11105" y="4831"/>
                </a:cubicBezTo>
                <a:cubicBezTo>
                  <a:pt x="11383" y="4937"/>
                  <a:pt x="11325" y="5476"/>
                  <a:pt x="11060" y="5476"/>
                </a:cubicBezTo>
                <a:cubicBezTo>
                  <a:pt x="11033" y="5476"/>
                  <a:pt x="11004" y="5470"/>
                  <a:pt x="10974" y="5458"/>
                </a:cubicBezTo>
                <a:cubicBezTo>
                  <a:pt x="8070" y="4364"/>
                  <a:pt x="5312" y="2919"/>
                  <a:pt x="2759" y="1153"/>
                </a:cubicBezTo>
                <a:cubicBezTo>
                  <a:pt x="2627" y="1489"/>
                  <a:pt x="2510" y="1825"/>
                  <a:pt x="2379" y="2160"/>
                </a:cubicBezTo>
                <a:cubicBezTo>
                  <a:pt x="4247" y="3357"/>
                  <a:pt x="6173" y="4451"/>
                  <a:pt x="8274" y="5254"/>
                </a:cubicBezTo>
                <a:cubicBezTo>
                  <a:pt x="8555" y="5361"/>
                  <a:pt x="8493" y="5910"/>
                  <a:pt x="8221" y="5910"/>
                </a:cubicBezTo>
                <a:cubicBezTo>
                  <a:pt x="8197" y="5910"/>
                  <a:pt x="8171" y="5905"/>
                  <a:pt x="8143" y="5896"/>
                </a:cubicBezTo>
                <a:cubicBezTo>
                  <a:pt x="5998" y="5079"/>
                  <a:pt x="4043" y="3970"/>
                  <a:pt x="2131" y="2744"/>
                </a:cubicBezTo>
                <a:cubicBezTo>
                  <a:pt x="1985" y="3109"/>
                  <a:pt x="1839" y="3488"/>
                  <a:pt x="1679" y="3853"/>
                </a:cubicBezTo>
                <a:lnTo>
                  <a:pt x="2481" y="4320"/>
                </a:lnTo>
                <a:cubicBezTo>
                  <a:pt x="2734" y="4459"/>
                  <a:pt x="2615" y="4926"/>
                  <a:pt x="2351" y="4926"/>
                </a:cubicBezTo>
                <a:cubicBezTo>
                  <a:pt x="2310" y="4926"/>
                  <a:pt x="2266" y="4914"/>
                  <a:pt x="2219" y="4889"/>
                </a:cubicBezTo>
                <a:lnTo>
                  <a:pt x="1431" y="4422"/>
                </a:lnTo>
                <a:cubicBezTo>
                  <a:pt x="1329" y="4670"/>
                  <a:pt x="1212" y="4904"/>
                  <a:pt x="1110" y="5152"/>
                </a:cubicBezTo>
                <a:cubicBezTo>
                  <a:pt x="1577" y="5502"/>
                  <a:pt x="2087" y="5808"/>
                  <a:pt x="2627" y="6042"/>
                </a:cubicBezTo>
                <a:cubicBezTo>
                  <a:pt x="2919" y="6161"/>
                  <a:pt x="2861" y="6701"/>
                  <a:pt x="2586" y="6701"/>
                </a:cubicBezTo>
                <a:cubicBezTo>
                  <a:pt x="2558" y="6701"/>
                  <a:pt x="2528" y="6696"/>
                  <a:pt x="2496" y="6684"/>
                </a:cubicBezTo>
                <a:cubicBezTo>
                  <a:pt x="1912" y="6421"/>
                  <a:pt x="1372" y="6100"/>
                  <a:pt x="847" y="5721"/>
                </a:cubicBezTo>
                <a:cubicBezTo>
                  <a:pt x="745" y="5954"/>
                  <a:pt x="643" y="6188"/>
                  <a:pt x="541" y="6406"/>
                </a:cubicBezTo>
                <a:cubicBezTo>
                  <a:pt x="1577" y="7121"/>
                  <a:pt x="2671" y="7720"/>
                  <a:pt x="3809" y="8216"/>
                </a:cubicBezTo>
                <a:cubicBezTo>
                  <a:pt x="4085" y="8334"/>
                  <a:pt x="4030" y="8879"/>
                  <a:pt x="3770" y="8879"/>
                </a:cubicBezTo>
                <a:cubicBezTo>
                  <a:pt x="3742" y="8879"/>
                  <a:pt x="3711" y="8872"/>
                  <a:pt x="3678" y="8858"/>
                </a:cubicBezTo>
                <a:cubicBezTo>
                  <a:pt x="2467" y="8362"/>
                  <a:pt x="1358" y="7676"/>
                  <a:pt x="263" y="6976"/>
                </a:cubicBezTo>
                <a:cubicBezTo>
                  <a:pt x="176" y="7136"/>
                  <a:pt x="103" y="7311"/>
                  <a:pt x="1" y="7472"/>
                </a:cubicBezTo>
                <a:cubicBezTo>
                  <a:pt x="1226" y="8201"/>
                  <a:pt x="2496" y="8843"/>
                  <a:pt x="3795" y="9398"/>
                </a:cubicBezTo>
                <a:cubicBezTo>
                  <a:pt x="8907" y="11613"/>
                  <a:pt x="14475" y="12866"/>
                  <a:pt x="20045" y="12866"/>
                </a:cubicBezTo>
                <a:cubicBezTo>
                  <a:pt x="22328" y="12866"/>
                  <a:pt x="24611" y="12655"/>
                  <a:pt x="26864" y="12214"/>
                </a:cubicBezTo>
                <a:cubicBezTo>
                  <a:pt x="27477" y="12083"/>
                  <a:pt x="28090" y="11951"/>
                  <a:pt x="28688" y="11791"/>
                </a:cubicBezTo>
                <a:cubicBezTo>
                  <a:pt x="28921" y="11718"/>
                  <a:pt x="29140" y="11645"/>
                  <a:pt x="29374" y="11557"/>
                </a:cubicBezTo>
                <a:cubicBezTo>
                  <a:pt x="29417" y="11528"/>
                  <a:pt x="29447" y="11499"/>
                  <a:pt x="29490" y="11484"/>
                </a:cubicBezTo>
                <a:cubicBezTo>
                  <a:pt x="30847" y="10799"/>
                  <a:pt x="32117" y="9952"/>
                  <a:pt x="33255" y="8945"/>
                </a:cubicBezTo>
                <a:lnTo>
                  <a:pt x="33255" y="8945"/>
                </a:lnTo>
                <a:cubicBezTo>
                  <a:pt x="32307" y="9164"/>
                  <a:pt x="31343" y="9296"/>
                  <a:pt x="30366" y="9354"/>
                </a:cubicBezTo>
                <a:cubicBezTo>
                  <a:pt x="30362" y="9354"/>
                  <a:pt x="30359" y="9354"/>
                  <a:pt x="30355" y="9354"/>
                </a:cubicBezTo>
                <a:cubicBezTo>
                  <a:pt x="30030" y="9354"/>
                  <a:pt x="30019" y="8712"/>
                  <a:pt x="30366" y="8697"/>
                </a:cubicBezTo>
                <a:cubicBezTo>
                  <a:pt x="31679" y="8610"/>
                  <a:pt x="32978" y="8391"/>
                  <a:pt x="34247" y="8041"/>
                </a:cubicBezTo>
                <a:cubicBezTo>
                  <a:pt x="34408" y="7880"/>
                  <a:pt x="34554" y="7734"/>
                  <a:pt x="34700" y="7574"/>
                </a:cubicBezTo>
                <a:lnTo>
                  <a:pt x="34700" y="7574"/>
                </a:lnTo>
                <a:cubicBezTo>
                  <a:pt x="34203" y="7647"/>
                  <a:pt x="33707" y="7705"/>
                  <a:pt x="33240" y="7763"/>
                </a:cubicBezTo>
                <a:cubicBezTo>
                  <a:pt x="31387" y="7968"/>
                  <a:pt x="29534" y="8084"/>
                  <a:pt x="27666" y="8099"/>
                </a:cubicBezTo>
                <a:cubicBezTo>
                  <a:pt x="27316" y="8099"/>
                  <a:pt x="27316" y="7428"/>
                  <a:pt x="27666" y="7428"/>
                </a:cubicBezTo>
                <a:cubicBezTo>
                  <a:pt x="27889" y="7425"/>
                  <a:pt x="28120" y="7424"/>
                  <a:pt x="28357" y="7424"/>
                </a:cubicBezTo>
                <a:cubicBezTo>
                  <a:pt x="28748" y="7424"/>
                  <a:pt x="29158" y="7427"/>
                  <a:pt x="29579" y="7427"/>
                </a:cubicBezTo>
                <a:cubicBezTo>
                  <a:pt x="31497" y="7427"/>
                  <a:pt x="33652" y="7376"/>
                  <a:pt x="35400" y="6815"/>
                </a:cubicBezTo>
                <a:cubicBezTo>
                  <a:pt x="35546" y="6655"/>
                  <a:pt x="35677" y="6494"/>
                  <a:pt x="35809" y="6334"/>
                </a:cubicBezTo>
                <a:lnTo>
                  <a:pt x="35809" y="6334"/>
                </a:lnTo>
                <a:cubicBezTo>
                  <a:pt x="33024" y="6705"/>
                  <a:pt x="30271" y="6905"/>
                  <a:pt x="27556" y="6905"/>
                </a:cubicBezTo>
                <a:cubicBezTo>
                  <a:pt x="18962" y="6905"/>
                  <a:pt x="10759" y="4902"/>
                  <a:pt x="3196" y="1"/>
                </a:cubicBezTo>
                <a:close/>
              </a:path>
            </a:pathLst>
          </a:custGeom>
          <a:solidFill>
            <a:srgbClr val="ED8E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p:nvPr/>
        </p:nvSpPr>
        <p:spPr>
          <a:xfrm>
            <a:off x="630175" y="3115250"/>
            <a:ext cx="438875" cy="1065575"/>
          </a:xfrm>
          <a:custGeom>
            <a:rect b="b" l="l" r="r" t="t"/>
            <a:pathLst>
              <a:path extrusionOk="0" h="42623" w="17555">
                <a:moveTo>
                  <a:pt x="3576" y="9372"/>
                </a:moveTo>
                <a:cubicBezTo>
                  <a:pt x="3707" y="9372"/>
                  <a:pt x="3838" y="9478"/>
                  <a:pt x="3838" y="9690"/>
                </a:cubicBezTo>
                <a:lnTo>
                  <a:pt x="3838" y="9908"/>
                </a:lnTo>
                <a:cubicBezTo>
                  <a:pt x="3838" y="10114"/>
                  <a:pt x="3705" y="10220"/>
                  <a:pt x="3572" y="10220"/>
                </a:cubicBezTo>
                <a:cubicBezTo>
                  <a:pt x="3442" y="10220"/>
                  <a:pt x="3313" y="10118"/>
                  <a:pt x="3313" y="9908"/>
                </a:cubicBezTo>
                <a:lnTo>
                  <a:pt x="3313" y="9690"/>
                </a:lnTo>
                <a:cubicBezTo>
                  <a:pt x="3313" y="9478"/>
                  <a:pt x="3444" y="9372"/>
                  <a:pt x="3576" y="9372"/>
                </a:cubicBezTo>
                <a:close/>
                <a:moveTo>
                  <a:pt x="2190" y="15935"/>
                </a:moveTo>
                <a:cubicBezTo>
                  <a:pt x="2554" y="15935"/>
                  <a:pt x="2554" y="16591"/>
                  <a:pt x="2204" y="16591"/>
                </a:cubicBezTo>
                <a:lnTo>
                  <a:pt x="2131" y="16591"/>
                </a:lnTo>
                <a:cubicBezTo>
                  <a:pt x="1781" y="16591"/>
                  <a:pt x="1766" y="15935"/>
                  <a:pt x="2117" y="15935"/>
                </a:cubicBezTo>
                <a:close/>
                <a:moveTo>
                  <a:pt x="13673" y="31285"/>
                </a:moveTo>
                <a:cubicBezTo>
                  <a:pt x="14023" y="31285"/>
                  <a:pt x="14023" y="31942"/>
                  <a:pt x="13673" y="31942"/>
                </a:cubicBezTo>
                <a:cubicBezTo>
                  <a:pt x="13323" y="31942"/>
                  <a:pt x="13323" y="31285"/>
                  <a:pt x="13673" y="31285"/>
                </a:cubicBezTo>
                <a:close/>
                <a:moveTo>
                  <a:pt x="7384" y="31577"/>
                </a:moveTo>
                <a:cubicBezTo>
                  <a:pt x="7734" y="31577"/>
                  <a:pt x="7734" y="32234"/>
                  <a:pt x="7384" y="32234"/>
                </a:cubicBezTo>
                <a:cubicBezTo>
                  <a:pt x="7034" y="32234"/>
                  <a:pt x="7019" y="31577"/>
                  <a:pt x="7384" y="31577"/>
                </a:cubicBezTo>
                <a:close/>
                <a:moveTo>
                  <a:pt x="12659" y="34006"/>
                </a:moveTo>
                <a:cubicBezTo>
                  <a:pt x="12788" y="34006"/>
                  <a:pt x="12914" y="34105"/>
                  <a:pt x="12914" y="34306"/>
                </a:cubicBezTo>
                <a:lnTo>
                  <a:pt x="12914" y="34379"/>
                </a:lnTo>
                <a:cubicBezTo>
                  <a:pt x="12914" y="34592"/>
                  <a:pt x="12781" y="34698"/>
                  <a:pt x="12648" y="34698"/>
                </a:cubicBezTo>
                <a:cubicBezTo>
                  <a:pt x="12518" y="34698"/>
                  <a:pt x="12389" y="34596"/>
                  <a:pt x="12389" y="34393"/>
                </a:cubicBezTo>
                <a:lnTo>
                  <a:pt x="12389" y="34320"/>
                </a:lnTo>
                <a:cubicBezTo>
                  <a:pt x="12389" y="34112"/>
                  <a:pt x="12525" y="34006"/>
                  <a:pt x="12659" y="34006"/>
                </a:cubicBezTo>
                <a:close/>
                <a:moveTo>
                  <a:pt x="9208" y="34203"/>
                </a:moveTo>
                <a:cubicBezTo>
                  <a:pt x="9558" y="34203"/>
                  <a:pt x="9558" y="34860"/>
                  <a:pt x="9208" y="34860"/>
                </a:cubicBezTo>
                <a:cubicBezTo>
                  <a:pt x="8873" y="34860"/>
                  <a:pt x="8843" y="34203"/>
                  <a:pt x="9208" y="34203"/>
                </a:cubicBezTo>
                <a:close/>
                <a:moveTo>
                  <a:pt x="3576" y="1"/>
                </a:moveTo>
                <a:cubicBezTo>
                  <a:pt x="3488" y="190"/>
                  <a:pt x="3386" y="365"/>
                  <a:pt x="3299" y="541"/>
                </a:cubicBezTo>
                <a:cubicBezTo>
                  <a:pt x="2700" y="2831"/>
                  <a:pt x="3138" y="5881"/>
                  <a:pt x="3488" y="8070"/>
                </a:cubicBezTo>
                <a:cubicBezTo>
                  <a:pt x="3525" y="8306"/>
                  <a:pt x="3346" y="8486"/>
                  <a:pt x="3189" y="8486"/>
                </a:cubicBezTo>
                <a:cubicBezTo>
                  <a:pt x="3093" y="8486"/>
                  <a:pt x="3005" y="8419"/>
                  <a:pt x="2978" y="8260"/>
                </a:cubicBezTo>
                <a:cubicBezTo>
                  <a:pt x="2700" y="6436"/>
                  <a:pt x="2379" y="4291"/>
                  <a:pt x="2511" y="2277"/>
                </a:cubicBezTo>
                <a:lnTo>
                  <a:pt x="2511" y="2277"/>
                </a:lnTo>
                <a:cubicBezTo>
                  <a:pt x="2277" y="2831"/>
                  <a:pt x="2073" y="3371"/>
                  <a:pt x="1883" y="3926"/>
                </a:cubicBezTo>
                <a:cubicBezTo>
                  <a:pt x="1781" y="5035"/>
                  <a:pt x="1796" y="6158"/>
                  <a:pt x="1898" y="7267"/>
                </a:cubicBezTo>
                <a:cubicBezTo>
                  <a:pt x="1920" y="7479"/>
                  <a:pt x="1799" y="7585"/>
                  <a:pt x="1668" y="7585"/>
                </a:cubicBezTo>
                <a:cubicBezTo>
                  <a:pt x="1537" y="7585"/>
                  <a:pt x="1394" y="7479"/>
                  <a:pt x="1372" y="7267"/>
                </a:cubicBezTo>
                <a:cubicBezTo>
                  <a:pt x="1329" y="6771"/>
                  <a:pt x="1314" y="6275"/>
                  <a:pt x="1300" y="5779"/>
                </a:cubicBezTo>
                <a:cubicBezTo>
                  <a:pt x="1095" y="6494"/>
                  <a:pt x="920" y="7209"/>
                  <a:pt x="745" y="7924"/>
                </a:cubicBezTo>
                <a:cubicBezTo>
                  <a:pt x="862" y="10011"/>
                  <a:pt x="1227" y="12053"/>
                  <a:pt x="1839" y="14052"/>
                </a:cubicBezTo>
                <a:cubicBezTo>
                  <a:pt x="1912" y="14278"/>
                  <a:pt x="1749" y="14448"/>
                  <a:pt x="1587" y="14448"/>
                </a:cubicBezTo>
                <a:cubicBezTo>
                  <a:pt x="1488" y="14448"/>
                  <a:pt x="1388" y="14383"/>
                  <a:pt x="1343" y="14228"/>
                </a:cubicBezTo>
                <a:cubicBezTo>
                  <a:pt x="891" y="12783"/>
                  <a:pt x="570" y="11295"/>
                  <a:pt x="380" y="9792"/>
                </a:cubicBezTo>
                <a:cubicBezTo>
                  <a:pt x="234" y="10623"/>
                  <a:pt x="118" y="11455"/>
                  <a:pt x="15" y="12272"/>
                </a:cubicBezTo>
                <a:cubicBezTo>
                  <a:pt x="1" y="12301"/>
                  <a:pt x="1" y="12331"/>
                  <a:pt x="1" y="12345"/>
                </a:cubicBezTo>
                <a:cubicBezTo>
                  <a:pt x="876" y="19656"/>
                  <a:pt x="3196" y="26703"/>
                  <a:pt x="6830" y="33109"/>
                </a:cubicBezTo>
                <a:cubicBezTo>
                  <a:pt x="8697" y="36392"/>
                  <a:pt x="11207" y="40069"/>
                  <a:pt x="13834" y="42623"/>
                </a:cubicBezTo>
                <a:cubicBezTo>
                  <a:pt x="13950" y="42389"/>
                  <a:pt x="14067" y="42156"/>
                  <a:pt x="14198" y="41922"/>
                </a:cubicBezTo>
                <a:cubicBezTo>
                  <a:pt x="13411" y="41193"/>
                  <a:pt x="12739" y="40346"/>
                  <a:pt x="12010" y="39559"/>
                </a:cubicBezTo>
                <a:cubicBezTo>
                  <a:pt x="11134" y="38566"/>
                  <a:pt x="10332" y="37559"/>
                  <a:pt x="9748" y="36363"/>
                </a:cubicBezTo>
                <a:cubicBezTo>
                  <a:pt x="9635" y="36136"/>
                  <a:pt x="9813" y="35865"/>
                  <a:pt x="9989" y="35865"/>
                </a:cubicBezTo>
                <a:cubicBezTo>
                  <a:pt x="10062" y="35865"/>
                  <a:pt x="10134" y="35912"/>
                  <a:pt x="10186" y="36027"/>
                </a:cubicBezTo>
                <a:cubicBezTo>
                  <a:pt x="10755" y="37180"/>
                  <a:pt x="11528" y="38143"/>
                  <a:pt x="12375" y="39092"/>
                </a:cubicBezTo>
                <a:cubicBezTo>
                  <a:pt x="13060" y="39850"/>
                  <a:pt x="13732" y="40667"/>
                  <a:pt x="14476" y="41382"/>
                </a:cubicBezTo>
                <a:cubicBezTo>
                  <a:pt x="14651" y="41047"/>
                  <a:pt x="14826" y="40697"/>
                  <a:pt x="14986" y="40361"/>
                </a:cubicBezTo>
                <a:cubicBezTo>
                  <a:pt x="14228" y="39675"/>
                  <a:pt x="13527" y="38946"/>
                  <a:pt x="12871" y="38158"/>
                </a:cubicBezTo>
                <a:cubicBezTo>
                  <a:pt x="12700" y="37953"/>
                  <a:pt x="12857" y="37590"/>
                  <a:pt x="13058" y="37590"/>
                </a:cubicBezTo>
                <a:cubicBezTo>
                  <a:pt x="13116" y="37590"/>
                  <a:pt x="13177" y="37620"/>
                  <a:pt x="13235" y="37691"/>
                </a:cubicBezTo>
                <a:cubicBezTo>
                  <a:pt x="13848" y="38435"/>
                  <a:pt x="14520" y="39135"/>
                  <a:pt x="15234" y="39792"/>
                </a:cubicBezTo>
                <a:cubicBezTo>
                  <a:pt x="15380" y="39515"/>
                  <a:pt x="15512" y="39223"/>
                  <a:pt x="15643" y="38931"/>
                </a:cubicBezTo>
                <a:cubicBezTo>
                  <a:pt x="15395" y="38683"/>
                  <a:pt x="15162" y="38406"/>
                  <a:pt x="14957" y="38129"/>
                </a:cubicBezTo>
                <a:cubicBezTo>
                  <a:pt x="14798" y="37913"/>
                  <a:pt x="14958" y="37546"/>
                  <a:pt x="15153" y="37546"/>
                </a:cubicBezTo>
                <a:cubicBezTo>
                  <a:pt x="15209" y="37546"/>
                  <a:pt x="15267" y="37576"/>
                  <a:pt x="15322" y="37647"/>
                </a:cubicBezTo>
                <a:cubicBezTo>
                  <a:pt x="15497" y="37895"/>
                  <a:pt x="15687" y="38129"/>
                  <a:pt x="15891" y="38347"/>
                </a:cubicBezTo>
                <a:cubicBezTo>
                  <a:pt x="16081" y="37924"/>
                  <a:pt x="16256" y="37516"/>
                  <a:pt x="16416" y="37093"/>
                </a:cubicBezTo>
                <a:cubicBezTo>
                  <a:pt x="16212" y="36903"/>
                  <a:pt x="15993" y="36713"/>
                  <a:pt x="15789" y="36523"/>
                </a:cubicBezTo>
                <a:cubicBezTo>
                  <a:pt x="15658" y="36407"/>
                  <a:pt x="15614" y="36217"/>
                  <a:pt x="15687" y="36071"/>
                </a:cubicBezTo>
                <a:cubicBezTo>
                  <a:pt x="15728" y="35978"/>
                  <a:pt x="15829" y="35892"/>
                  <a:pt x="15931" y="35892"/>
                </a:cubicBezTo>
                <a:cubicBezTo>
                  <a:pt x="15972" y="35892"/>
                  <a:pt x="16014" y="35906"/>
                  <a:pt x="16052" y="35940"/>
                </a:cubicBezTo>
                <a:cubicBezTo>
                  <a:pt x="16256" y="36129"/>
                  <a:pt x="16460" y="36305"/>
                  <a:pt x="16664" y="36509"/>
                </a:cubicBezTo>
                <a:cubicBezTo>
                  <a:pt x="16781" y="36202"/>
                  <a:pt x="16898" y="35911"/>
                  <a:pt x="17000" y="35590"/>
                </a:cubicBezTo>
                <a:cubicBezTo>
                  <a:pt x="16125" y="34933"/>
                  <a:pt x="15307" y="34203"/>
                  <a:pt x="14578" y="33386"/>
                </a:cubicBezTo>
                <a:cubicBezTo>
                  <a:pt x="14395" y="33192"/>
                  <a:pt x="14553" y="32826"/>
                  <a:pt x="14757" y="32826"/>
                </a:cubicBezTo>
                <a:cubicBezTo>
                  <a:pt x="14812" y="32826"/>
                  <a:pt x="14872" y="32853"/>
                  <a:pt x="14928" y="32919"/>
                </a:cubicBezTo>
                <a:cubicBezTo>
                  <a:pt x="15628" y="33693"/>
                  <a:pt x="16387" y="34379"/>
                  <a:pt x="17219" y="35006"/>
                </a:cubicBezTo>
                <a:cubicBezTo>
                  <a:pt x="17336" y="34685"/>
                  <a:pt x="17452" y="34364"/>
                  <a:pt x="17555" y="34043"/>
                </a:cubicBezTo>
                <a:cubicBezTo>
                  <a:pt x="8362" y="25711"/>
                  <a:pt x="3693" y="12374"/>
                  <a:pt x="3576" y="1"/>
                </a:cubicBezTo>
                <a:close/>
              </a:path>
            </a:pathLst>
          </a:custGeom>
          <a:solidFill>
            <a:srgbClr val="ED8E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3"/>
          <p:cNvSpPr/>
          <p:nvPr/>
        </p:nvSpPr>
        <p:spPr>
          <a:xfrm>
            <a:off x="2402900" y="4050775"/>
            <a:ext cx="23625" cy="33350"/>
          </a:xfrm>
          <a:custGeom>
            <a:rect b="b" l="l" r="r" t="t"/>
            <a:pathLst>
              <a:path extrusionOk="0" h="1334" w="945">
                <a:moveTo>
                  <a:pt x="623" y="1"/>
                </a:moveTo>
                <a:cubicBezTo>
                  <a:pt x="520" y="1"/>
                  <a:pt x="417" y="67"/>
                  <a:pt x="372" y="226"/>
                </a:cubicBezTo>
                <a:cubicBezTo>
                  <a:pt x="313" y="445"/>
                  <a:pt x="226" y="649"/>
                  <a:pt x="124" y="853"/>
                </a:cubicBezTo>
                <a:cubicBezTo>
                  <a:pt x="1" y="1079"/>
                  <a:pt x="173" y="1333"/>
                  <a:pt x="357" y="1333"/>
                </a:cubicBezTo>
                <a:cubicBezTo>
                  <a:pt x="435" y="1333"/>
                  <a:pt x="515" y="1287"/>
                  <a:pt x="576" y="1174"/>
                </a:cubicBezTo>
                <a:cubicBezTo>
                  <a:pt x="707" y="926"/>
                  <a:pt x="810" y="664"/>
                  <a:pt x="883" y="387"/>
                </a:cubicBezTo>
                <a:cubicBezTo>
                  <a:pt x="945" y="164"/>
                  <a:pt x="784" y="1"/>
                  <a:pt x="62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3"/>
          <p:cNvSpPr/>
          <p:nvPr/>
        </p:nvSpPr>
        <p:spPr>
          <a:xfrm>
            <a:off x="2327550" y="4193950"/>
            <a:ext cx="17525" cy="16800"/>
          </a:xfrm>
          <a:custGeom>
            <a:rect b="b" l="l" r="r" t="t"/>
            <a:pathLst>
              <a:path extrusionOk="0" h="672" w="701">
                <a:moveTo>
                  <a:pt x="351" y="0"/>
                </a:moveTo>
                <a:cubicBezTo>
                  <a:pt x="1" y="0"/>
                  <a:pt x="15" y="671"/>
                  <a:pt x="365" y="671"/>
                </a:cubicBezTo>
                <a:cubicBezTo>
                  <a:pt x="701" y="671"/>
                  <a:pt x="701" y="0"/>
                  <a:pt x="351"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3"/>
          <p:cNvSpPr/>
          <p:nvPr/>
        </p:nvSpPr>
        <p:spPr>
          <a:xfrm>
            <a:off x="963225" y="3897375"/>
            <a:ext cx="17550" cy="16425"/>
          </a:xfrm>
          <a:custGeom>
            <a:rect b="b" l="l" r="r" t="t"/>
            <a:pathLst>
              <a:path extrusionOk="0" h="657" w="702">
                <a:moveTo>
                  <a:pt x="351" y="0"/>
                </a:moveTo>
                <a:cubicBezTo>
                  <a:pt x="1" y="0"/>
                  <a:pt x="1" y="657"/>
                  <a:pt x="351" y="657"/>
                </a:cubicBezTo>
                <a:cubicBezTo>
                  <a:pt x="701" y="657"/>
                  <a:pt x="701" y="0"/>
                  <a:pt x="351"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3"/>
          <p:cNvSpPr/>
          <p:nvPr/>
        </p:nvSpPr>
        <p:spPr>
          <a:xfrm>
            <a:off x="851250" y="3970325"/>
            <a:ext cx="17900" cy="16450"/>
          </a:xfrm>
          <a:custGeom>
            <a:rect b="b" l="l" r="r" t="t"/>
            <a:pathLst>
              <a:path extrusionOk="0" h="658" w="716">
                <a:moveTo>
                  <a:pt x="365" y="0"/>
                </a:moveTo>
                <a:cubicBezTo>
                  <a:pt x="0" y="0"/>
                  <a:pt x="30" y="657"/>
                  <a:pt x="365" y="657"/>
                </a:cubicBezTo>
                <a:cubicBezTo>
                  <a:pt x="715" y="657"/>
                  <a:pt x="715" y="0"/>
                  <a:pt x="365"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p:nvPr/>
        </p:nvSpPr>
        <p:spPr>
          <a:xfrm>
            <a:off x="805650" y="3904650"/>
            <a:ext cx="17900" cy="16450"/>
          </a:xfrm>
          <a:custGeom>
            <a:rect b="b" l="l" r="r" t="t"/>
            <a:pathLst>
              <a:path extrusionOk="0" h="658" w="716">
                <a:moveTo>
                  <a:pt x="365" y="1"/>
                </a:moveTo>
                <a:cubicBezTo>
                  <a:pt x="0" y="1"/>
                  <a:pt x="15" y="658"/>
                  <a:pt x="365" y="658"/>
                </a:cubicBezTo>
                <a:cubicBezTo>
                  <a:pt x="715" y="658"/>
                  <a:pt x="715" y="1"/>
                  <a:pt x="365"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3"/>
          <p:cNvSpPr/>
          <p:nvPr/>
        </p:nvSpPr>
        <p:spPr>
          <a:xfrm>
            <a:off x="939900" y="3965400"/>
            <a:ext cx="13150" cy="17300"/>
          </a:xfrm>
          <a:custGeom>
            <a:rect b="b" l="l" r="r" t="t"/>
            <a:pathLst>
              <a:path extrusionOk="0" h="692" w="526">
                <a:moveTo>
                  <a:pt x="270" y="0"/>
                </a:moveTo>
                <a:cubicBezTo>
                  <a:pt x="136" y="0"/>
                  <a:pt x="0" y="106"/>
                  <a:pt x="0" y="314"/>
                </a:cubicBezTo>
                <a:lnTo>
                  <a:pt x="0" y="387"/>
                </a:lnTo>
                <a:cubicBezTo>
                  <a:pt x="0" y="590"/>
                  <a:pt x="129" y="692"/>
                  <a:pt x="259" y="692"/>
                </a:cubicBezTo>
                <a:cubicBezTo>
                  <a:pt x="392" y="692"/>
                  <a:pt x="525" y="586"/>
                  <a:pt x="525" y="373"/>
                </a:cubicBezTo>
                <a:lnTo>
                  <a:pt x="525" y="300"/>
                </a:lnTo>
                <a:cubicBezTo>
                  <a:pt x="525" y="99"/>
                  <a:pt x="399" y="0"/>
                  <a:pt x="270"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3"/>
          <p:cNvSpPr/>
          <p:nvPr/>
        </p:nvSpPr>
        <p:spPr>
          <a:xfrm>
            <a:off x="713000" y="3349825"/>
            <a:ext cx="13525" cy="20950"/>
          </a:xfrm>
          <a:custGeom>
            <a:rect b="b" l="l" r="r" t="t"/>
            <a:pathLst>
              <a:path extrusionOk="0" h="838" w="541">
                <a:moveTo>
                  <a:pt x="270" y="0"/>
                </a:moveTo>
                <a:cubicBezTo>
                  <a:pt x="135" y="0"/>
                  <a:pt x="0" y="102"/>
                  <a:pt x="0" y="307"/>
                </a:cubicBezTo>
                <a:lnTo>
                  <a:pt x="0" y="525"/>
                </a:lnTo>
                <a:cubicBezTo>
                  <a:pt x="0" y="735"/>
                  <a:pt x="133" y="837"/>
                  <a:pt x="267" y="837"/>
                </a:cubicBezTo>
                <a:cubicBezTo>
                  <a:pt x="403" y="837"/>
                  <a:pt x="540" y="731"/>
                  <a:pt x="540" y="525"/>
                </a:cubicBezTo>
                <a:lnTo>
                  <a:pt x="540" y="307"/>
                </a:lnTo>
                <a:cubicBezTo>
                  <a:pt x="540" y="102"/>
                  <a:pt x="405" y="0"/>
                  <a:pt x="270"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3"/>
          <p:cNvSpPr/>
          <p:nvPr/>
        </p:nvSpPr>
        <p:spPr>
          <a:xfrm>
            <a:off x="674325" y="3513600"/>
            <a:ext cx="19725" cy="16450"/>
          </a:xfrm>
          <a:custGeom>
            <a:rect b="b" l="l" r="r" t="t"/>
            <a:pathLst>
              <a:path extrusionOk="0" h="658" w="789">
                <a:moveTo>
                  <a:pt x="351" y="1"/>
                </a:moveTo>
                <a:cubicBezTo>
                  <a:pt x="0" y="1"/>
                  <a:pt x="15" y="657"/>
                  <a:pt x="365" y="657"/>
                </a:cubicBezTo>
                <a:lnTo>
                  <a:pt x="438" y="657"/>
                </a:lnTo>
                <a:cubicBezTo>
                  <a:pt x="788" y="657"/>
                  <a:pt x="788" y="1"/>
                  <a:pt x="42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3"/>
          <p:cNvSpPr/>
          <p:nvPr/>
        </p:nvSpPr>
        <p:spPr>
          <a:xfrm>
            <a:off x="778300" y="2896025"/>
            <a:ext cx="19700" cy="16425"/>
          </a:xfrm>
          <a:custGeom>
            <a:rect b="b" l="l" r="r" t="t"/>
            <a:pathLst>
              <a:path extrusionOk="0" h="657" w="788">
                <a:moveTo>
                  <a:pt x="365" y="0"/>
                </a:moveTo>
                <a:cubicBezTo>
                  <a:pt x="0" y="0"/>
                  <a:pt x="15" y="657"/>
                  <a:pt x="365" y="657"/>
                </a:cubicBezTo>
                <a:lnTo>
                  <a:pt x="438" y="657"/>
                </a:lnTo>
                <a:cubicBezTo>
                  <a:pt x="788" y="657"/>
                  <a:pt x="773" y="0"/>
                  <a:pt x="438"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3"/>
          <p:cNvSpPr/>
          <p:nvPr/>
        </p:nvSpPr>
        <p:spPr>
          <a:xfrm>
            <a:off x="860725" y="2737325"/>
            <a:ext cx="19375" cy="16450"/>
          </a:xfrm>
          <a:custGeom>
            <a:rect b="b" l="l" r="r" t="t"/>
            <a:pathLst>
              <a:path extrusionOk="0" h="658" w="775">
                <a:moveTo>
                  <a:pt x="366" y="1"/>
                </a:moveTo>
                <a:cubicBezTo>
                  <a:pt x="1" y="1"/>
                  <a:pt x="15" y="657"/>
                  <a:pt x="366" y="657"/>
                </a:cubicBezTo>
                <a:lnTo>
                  <a:pt x="424" y="657"/>
                </a:lnTo>
                <a:cubicBezTo>
                  <a:pt x="774" y="657"/>
                  <a:pt x="774" y="1"/>
                  <a:pt x="42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3"/>
          <p:cNvSpPr/>
          <p:nvPr/>
        </p:nvSpPr>
        <p:spPr>
          <a:xfrm>
            <a:off x="758225" y="2755575"/>
            <a:ext cx="18275" cy="16425"/>
          </a:xfrm>
          <a:custGeom>
            <a:rect b="b" l="l" r="r" t="t"/>
            <a:pathLst>
              <a:path extrusionOk="0" h="657" w="731">
                <a:moveTo>
                  <a:pt x="365" y="0"/>
                </a:moveTo>
                <a:cubicBezTo>
                  <a:pt x="1" y="0"/>
                  <a:pt x="15" y="657"/>
                  <a:pt x="365" y="657"/>
                </a:cubicBezTo>
                <a:cubicBezTo>
                  <a:pt x="716" y="657"/>
                  <a:pt x="730" y="0"/>
                  <a:pt x="365"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a:off x="665575" y="3099425"/>
            <a:ext cx="13150" cy="17325"/>
          </a:xfrm>
          <a:custGeom>
            <a:rect b="b" l="l" r="r" t="t"/>
            <a:pathLst>
              <a:path extrusionOk="0" h="693" w="526">
                <a:moveTo>
                  <a:pt x="266" y="1"/>
                </a:moveTo>
                <a:cubicBezTo>
                  <a:pt x="134" y="1"/>
                  <a:pt x="0" y="107"/>
                  <a:pt x="0" y="313"/>
                </a:cubicBezTo>
                <a:lnTo>
                  <a:pt x="0" y="386"/>
                </a:lnTo>
                <a:cubicBezTo>
                  <a:pt x="0" y="590"/>
                  <a:pt x="132" y="692"/>
                  <a:pt x="263" y="692"/>
                </a:cubicBezTo>
                <a:cubicBezTo>
                  <a:pt x="394" y="692"/>
                  <a:pt x="526" y="590"/>
                  <a:pt x="526" y="386"/>
                </a:cubicBezTo>
                <a:lnTo>
                  <a:pt x="526" y="313"/>
                </a:lnTo>
                <a:cubicBezTo>
                  <a:pt x="526" y="103"/>
                  <a:pt x="397" y="1"/>
                  <a:pt x="266"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a:off x="1403550" y="3095775"/>
            <a:ext cx="13500" cy="17325"/>
          </a:xfrm>
          <a:custGeom>
            <a:rect b="b" l="l" r="r" t="t"/>
            <a:pathLst>
              <a:path extrusionOk="0" h="693" w="540">
                <a:moveTo>
                  <a:pt x="274" y="1"/>
                </a:moveTo>
                <a:cubicBezTo>
                  <a:pt x="137" y="1"/>
                  <a:pt x="0" y="107"/>
                  <a:pt x="0" y="313"/>
                </a:cubicBezTo>
                <a:lnTo>
                  <a:pt x="0" y="386"/>
                </a:lnTo>
                <a:cubicBezTo>
                  <a:pt x="0" y="590"/>
                  <a:pt x="135" y="692"/>
                  <a:pt x="270" y="692"/>
                </a:cubicBezTo>
                <a:cubicBezTo>
                  <a:pt x="405" y="692"/>
                  <a:pt x="540" y="590"/>
                  <a:pt x="540" y="386"/>
                </a:cubicBezTo>
                <a:lnTo>
                  <a:pt x="540" y="313"/>
                </a:lnTo>
                <a:cubicBezTo>
                  <a:pt x="540" y="103"/>
                  <a:pt x="407" y="1"/>
                  <a:pt x="27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p:nvPr/>
        </p:nvSpPr>
        <p:spPr>
          <a:xfrm>
            <a:off x="1328750" y="2885675"/>
            <a:ext cx="13175" cy="19250"/>
          </a:xfrm>
          <a:custGeom>
            <a:rect b="b" l="l" r="r" t="t"/>
            <a:pathLst>
              <a:path extrusionOk="0" h="770" w="527">
                <a:moveTo>
                  <a:pt x="267" y="0"/>
                </a:moveTo>
                <a:cubicBezTo>
                  <a:pt x="134" y="0"/>
                  <a:pt x="1" y="106"/>
                  <a:pt x="1" y="312"/>
                </a:cubicBezTo>
                <a:lnTo>
                  <a:pt x="1" y="458"/>
                </a:lnTo>
                <a:cubicBezTo>
                  <a:pt x="1" y="668"/>
                  <a:pt x="130" y="770"/>
                  <a:pt x="260" y="770"/>
                </a:cubicBezTo>
                <a:cubicBezTo>
                  <a:pt x="392" y="770"/>
                  <a:pt x="526" y="664"/>
                  <a:pt x="526" y="458"/>
                </a:cubicBezTo>
                <a:lnTo>
                  <a:pt x="526" y="312"/>
                </a:lnTo>
                <a:cubicBezTo>
                  <a:pt x="526" y="102"/>
                  <a:pt x="397" y="0"/>
                  <a:pt x="267"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p:nvPr/>
        </p:nvSpPr>
        <p:spPr>
          <a:xfrm>
            <a:off x="1195600" y="3161575"/>
            <a:ext cx="13175" cy="19000"/>
          </a:xfrm>
          <a:custGeom>
            <a:rect b="b" l="l" r="r" t="t"/>
            <a:pathLst>
              <a:path extrusionOk="0" h="760" w="527">
                <a:moveTo>
                  <a:pt x="263" y="1"/>
                </a:moveTo>
                <a:cubicBezTo>
                  <a:pt x="132" y="1"/>
                  <a:pt x="1" y="103"/>
                  <a:pt x="1" y="307"/>
                </a:cubicBezTo>
                <a:lnTo>
                  <a:pt x="1" y="453"/>
                </a:lnTo>
                <a:cubicBezTo>
                  <a:pt x="1" y="657"/>
                  <a:pt x="132" y="760"/>
                  <a:pt x="263" y="760"/>
                </a:cubicBezTo>
                <a:cubicBezTo>
                  <a:pt x="395" y="760"/>
                  <a:pt x="526" y="657"/>
                  <a:pt x="526" y="453"/>
                </a:cubicBezTo>
                <a:lnTo>
                  <a:pt x="526" y="307"/>
                </a:lnTo>
                <a:cubicBezTo>
                  <a:pt x="526" y="103"/>
                  <a:pt x="395" y="1"/>
                  <a:pt x="26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3"/>
          <p:cNvSpPr/>
          <p:nvPr/>
        </p:nvSpPr>
        <p:spPr>
          <a:xfrm>
            <a:off x="1421425" y="3776625"/>
            <a:ext cx="17900" cy="16425"/>
          </a:xfrm>
          <a:custGeom>
            <a:rect b="b" l="l" r="r" t="t"/>
            <a:pathLst>
              <a:path extrusionOk="0" h="657" w="716">
                <a:moveTo>
                  <a:pt x="365" y="0"/>
                </a:moveTo>
                <a:cubicBezTo>
                  <a:pt x="0" y="0"/>
                  <a:pt x="15" y="657"/>
                  <a:pt x="365" y="657"/>
                </a:cubicBezTo>
                <a:cubicBezTo>
                  <a:pt x="715" y="657"/>
                  <a:pt x="715" y="0"/>
                  <a:pt x="365"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3"/>
          <p:cNvSpPr/>
          <p:nvPr/>
        </p:nvSpPr>
        <p:spPr>
          <a:xfrm>
            <a:off x="1425050" y="3497200"/>
            <a:ext cx="18275" cy="16425"/>
          </a:xfrm>
          <a:custGeom>
            <a:rect b="b" l="l" r="r" t="t"/>
            <a:pathLst>
              <a:path extrusionOk="0" h="657" w="731">
                <a:moveTo>
                  <a:pt x="366" y="0"/>
                </a:moveTo>
                <a:cubicBezTo>
                  <a:pt x="1" y="0"/>
                  <a:pt x="16" y="657"/>
                  <a:pt x="366" y="657"/>
                </a:cubicBezTo>
                <a:cubicBezTo>
                  <a:pt x="716" y="657"/>
                  <a:pt x="731" y="0"/>
                  <a:pt x="366"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a:off x="1335325" y="3174575"/>
            <a:ext cx="13150" cy="16900"/>
          </a:xfrm>
          <a:custGeom>
            <a:rect b="b" l="l" r="r" t="t"/>
            <a:pathLst>
              <a:path extrusionOk="0" h="676" w="526">
                <a:moveTo>
                  <a:pt x="267" y="1"/>
                </a:moveTo>
                <a:cubicBezTo>
                  <a:pt x="134" y="1"/>
                  <a:pt x="0" y="106"/>
                  <a:pt x="0" y="313"/>
                </a:cubicBezTo>
                <a:lnTo>
                  <a:pt x="0" y="371"/>
                </a:lnTo>
                <a:cubicBezTo>
                  <a:pt x="0" y="573"/>
                  <a:pt x="129" y="676"/>
                  <a:pt x="260" y="676"/>
                </a:cubicBezTo>
                <a:cubicBezTo>
                  <a:pt x="392" y="676"/>
                  <a:pt x="526" y="570"/>
                  <a:pt x="526" y="356"/>
                </a:cubicBezTo>
                <a:lnTo>
                  <a:pt x="526" y="313"/>
                </a:lnTo>
                <a:cubicBezTo>
                  <a:pt x="526" y="103"/>
                  <a:pt x="397" y="1"/>
                  <a:pt x="267"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p:nvPr/>
        </p:nvSpPr>
        <p:spPr>
          <a:xfrm>
            <a:off x="1397325" y="3372075"/>
            <a:ext cx="18275" cy="16425"/>
          </a:xfrm>
          <a:custGeom>
            <a:rect b="b" l="l" r="r" t="t"/>
            <a:pathLst>
              <a:path extrusionOk="0" h="657" w="731">
                <a:moveTo>
                  <a:pt x="351" y="0"/>
                </a:moveTo>
                <a:cubicBezTo>
                  <a:pt x="1" y="0"/>
                  <a:pt x="16" y="657"/>
                  <a:pt x="366" y="657"/>
                </a:cubicBezTo>
                <a:lnTo>
                  <a:pt x="380" y="657"/>
                </a:lnTo>
                <a:cubicBezTo>
                  <a:pt x="731" y="657"/>
                  <a:pt x="731" y="0"/>
                  <a:pt x="380"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p:nvPr/>
        </p:nvSpPr>
        <p:spPr>
          <a:xfrm>
            <a:off x="542550" y="4497250"/>
            <a:ext cx="274325" cy="210175"/>
          </a:xfrm>
          <a:custGeom>
            <a:rect b="b" l="l" r="r" t="t"/>
            <a:pathLst>
              <a:path extrusionOk="0" h="8407" w="10973">
                <a:moveTo>
                  <a:pt x="10611" y="1"/>
                </a:moveTo>
                <a:cubicBezTo>
                  <a:pt x="10555" y="1"/>
                  <a:pt x="10494" y="29"/>
                  <a:pt x="10437" y="96"/>
                </a:cubicBezTo>
                <a:cubicBezTo>
                  <a:pt x="7577" y="3350"/>
                  <a:pt x="3929" y="5597"/>
                  <a:pt x="252" y="7800"/>
                </a:cubicBezTo>
                <a:cubicBezTo>
                  <a:pt x="0" y="7951"/>
                  <a:pt x="139" y="8407"/>
                  <a:pt x="398" y="8407"/>
                </a:cubicBezTo>
                <a:cubicBezTo>
                  <a:pt x="439" y="8407"/>
                  <a:pt x="483" y="8395"/>
                  <a:pt x="529" y="8369"/>
                </a:cubicBezTo>
                <a:cubicBezTo>
                  <a:pt x="4250" y="6137"/>
                  <a:pt x="7913" y="3860"/>
                  <a:pt x="10802" y="563"/>
                </a:cubicBezTo>
                <a:cubicBezTo>
                  <a:pt x="10973" y="358"/>
                  <a:pt x="10814" y="1"/>
                  <a:pt x="106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3"/>
          <p:cNvSpPr/>
          <p:nvPr/>
        </p:nvSpPr>
        <p:spPr>
          <a:xfrm>
            <a:off x="837025" y="4458900"/>
            <a:ext cx="20000" cy="18350"/>
          </a:xfrm>
          <a:custGeom>
            <a:rect b="b" l="l" r="r" t="t"/>
            <a:pathLst>
              <a:path extrusionOk="0" h="734" w="800">
                <a:moveTo>
                  <a:pt x="400" y="1"/>
                </a:moveTo>
                <a:cubicBezTo>
                  <a:pt x="347" y="1"/>
                  <a:pt x="290" y="21"/>
                  <a:pt x="234" y="69"/>
                </a:cubicBezTo>
                <a:cubicBezTo>
                  <a:pt x="102" y="112"/>
                  <a:pt x="15" y="244"/>
                  <a:pt x="29" y="375"/>
                </a:cubicBezTo>
                <a:lnTo>
                  <a:pt x="29" y="433"/>
                </a:lnTo>
                <a:cubicBezTo>
                  <a:pt x="0" y="610"/>
                  <a:pt x="142" y="734"/>
                  <a:pt x="292" y="734"/>
                </a:cubicBezTo>
                <a:cubicBezTo>
                  <a:pt x="365" y="734"/>
                  <a:pt x="439" y="704"/>
                  <a:pt x="496" y="638"/>
                </a:cubicBezTo>
                <a:cubicBezTo>
                  <a:pt x="511" y="623"/>
                  <a:pt x="526" y="608"/>
                  <a:pt x="540" y="594"/>
                </a:cubicBezTo>
                <a:lnTo>
                  <a:pt x="599" y="550"/>
                </a:lnTo>
                <a:cubicBezTo>
                  <a:pt x="799" y="361"/>
                  <a:pt x="628" y="1"/>
                  <a:pt x="40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634100" y="4572050"/>
            <a:ext cx="152050" cy="122250"/>
          </a:xfrm>
          <a:custGeom>
            <a:rect b="b" l="l" r="r" t="t"/>
            <a:pathLst>
              <a:path extrusionOk="0" h="4890" w="6082">
                <a:moveTo>
                  <a:pt x="5704" y="0"/>
                </a:moveTo>
                <a:cubicBezTo>
                  <a:pt x="5644" y="0"/>
                  <a:pt x="5581" y="28"/>
                  <a:pt x="5520" y="95"/>
                </a:cubicBezTo>
                <a:cubicBezTo>
                  <a:pt x="3973" y="1744"/>
                  <a:pt x="2208" y="3159"/>
                  <a:pt x="252" y="4283"/>
                </a:cubicBezTo>
                <a:cubicBezTo>
                  <a:pt x="1" y="4434"/>
                  <a:pt x="129" y="4889"/>
                  <a:pt x="385" y="4889"/>
                </a:cubicBezTo>
                <a:cubicBezTo>
                  <a:pt x="425" y="4889"/>
                  <a:pt x="469" y="4878"/>
                  <a:pt x="515" y="4852"/>
                </a:cubicBezTo>
                <a:cubicBezTo>
                  <a:pt x="2514" y="3685"/>
                  <a:pt x="4338" y="2240"/>
                  <a:pt x="5899" y="547"/>
                </a:cubicBezTo>
                <a:cubicBezTo>
                  <a:pt x="6082" y="354"/>
                  <a:pt x="5917" y="0"/>
                  <a:pt x="57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p:nvPr/>
        </p:nvSpPr>
        <p:spPr>
          <a:xfrm>
            <a:off x="726850" y="4638250"/>
            <a:ext cx="34900" cy="33875"/>
          </a:xfrm>
          <a:custGeom>
            <a:rect b="b" l="l" r="r" t="t"/>
            <a:pathLst>
              <a:path extrusionOk="0" h="1355" w="1396">
                <a:moveTo>
                  <a:pt x="1035" y="0"/>
                </a:moveTo>
                <a:cubicBezTo>
                  <a:pt x="975" y="0"/>
                  <a:pt x="910" y="30"/>
                  <a:pt x="847" y="103"/>
                </a:cubicBezTo>
                <a:cubicBezTo>
                  <a:pt x="628" y="322"/>
                  <a:pt x="409" y="541"/>
                  <a:pt x="176" y="745"/>
                </a:cubicBezTo>
                <a:cubicBezTo>
                  <a:pt x="44" y="862"/>
                  <a:pt x="1" y="1051"/>
                  <a:pt x="88" y="1197"/>
                </a:cubicBezTo>
                <a:cubicBezTo>
                  <a:pt x="128" y="1296"/>
                  <a:pt x="221" y="1355"/>
                  <a:pt x="318" y="1355"/>
                </a:cubicBezTo>
                <a:cubicBezTo>
                  <a:pt x="364" y="1355"/>
                  <a:pt x="411" y="1342"/>
                  <a:pt x="453" y="1314"/>
                </a:cubicBezTo>
                <a:cubicBezTo>
                  <a:pt x="716" y="1080"/>
                  <a:pt x="978" y="818"/>
                  <a:pt x="1226" y="555"/>
                </a:cubicBezTo>
                <a:cubicBezTo>
                  <a:pt x="1396" y="352"/>
                  <a:pt x="1242" y="0"/>
                  <a:pt x="10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512000" y="4702450"/>
            <a:ext cx="17900" cy="16450"/>
          </a:xfrm>
          <a:custGeom>
            <a:rect b="b" l="l" r="r" t="t"/>
            <a:pathLst>
              <a:path extrusionOk="0" h="658" w="716">
                <a:moveTo>
                  <a:pt x="350" y="1"/>
                </a:moveTo>
                <a:cubicBezTo>
                  <a:pt x="0" y="1"/>
                  <a:pt x="15" y="657"/>
                  <a:pt x="365" y="657"/>
                </a:cubicBezTo>
                <a:cubicBezTo>
                  <a:pt x="715" y="657"/>
                  <a:pt x="715" y="1"/>
                  <a:pt x="35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1177675" y="4310550"/>
            <a:ext cx="95675" cy="162825"/>
          </a:xfrm>
          <a:custGeom>
            <a:rect b="b" l="l" r="r" t="t"/>
            <a:pathLst>
              <a:path extrusionOk="0" h="6513" w="3827">
                <a:moveTo>
                  <a:pt x="3473" y="1"/>
                </a:moveTo>
                <a:cubicBezTo>
                  <a:pt x="3398" y="1"/>
                  <a:pt x="3324" y="48"/>
                  <a:pt x="3271" y="166"/>
                </a:cubicBezTo>
                <a:cubicBezTo>
                  <a:pt x="2367" y="2165"/>
                  <a:pt x="1316" y="4091"/>
                  <a:pt x="134" y="5944"/>
                </a:cubicBezTo>
                <a:cubicBezTo>
                  <a:pt x="0" y="6156"/>
                  <a:pt x="165" y="6513"/>
                  <a:pt x="348" y="6513"/>
                </a:cubicBezTo>
                <a:cubicBezTo>
                  <a:pt x="404" y="6513"/>
                  <a:pt x="462" y="6479"/>
                  <a:pt x="514" y="6396"/>
                </a:cubicBezTo>
                <a:cubicBezTo>
                  <a:pt x="1725" y="4500"/>
                  <a:pt x="2790" y="2530"/>
                  <a:pt x="3724" y="487"/>
                </a:cubicBezTo>
                <a:cubicBezTo>
                  <a:pt x="3826" y="262"/>
                  <a:pt x="3649" y="1"/>
                  <a:pt x="347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p:nvPr/>
        </p:nvSpPr>
        <p:spPr>
          <a:xfrm>
            <a:off x="1270025" y="4274925"/>
            <a:ext cx="19000" cy="16450"/>
          </a:xfrm>
          <a:custGeom>
            <a:rect b="b" l="l" r="r" t="t"/>
            <a:pathLst>
              <a:path extrusionOk="0" h="658" w="760">
                <a:moveTo>
                  <a:pt x="351" y="0"/>
                </a:moveTo>
                <a:cubicBezTo>
                  <a:pt x="1" y="0"/>
                  <a:pt x="1" y="657"/>
                  <a:pt x="351" y="657"/>
                </a:cubicBezTo>
                <a:lnTo>
                  <a:pt x="409" y="657"/>
                </a:lnTo>
                <a:cubicBezTo>
                  <a:pt x="759" y="657"/>
                  <a:pt x="745" y="0"/>
                  <a:pt x="409"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3"/>
          <p:cNvSpPr/>
          <p:nvPr/>
        </p:nvSpPr>
        <p:spPr>
          <a:xfrm>
            <a:off x="1187950" y="4353350"/>
            <a:ext cx="32850" cy="47075"/>
          </a:xfrm>
          <a:custGeom>
            <a:rect b="b" l="l" r="r" t="t"/>
            <a:pathLst>
              <a:path extrusionOk="0" h="1883" w="1314">
                <a:moveTo>
                  <a:pt x="1029" y="1"/>
                </a:moveTo>
                <a:cubicBezTo>
                  <a:pt x="960" y="1"/>
                  <a:pt x="890" y="30"/>
                  <a:pt x="847" y="88"/>
                </a:cubicBezTo>
                <a:cubicBezTo>
                  <a:pt x="599" y="511"/>
                  <a:pt x="351" y="920"/>
                  <a:pt x="103" y="1328"/>
                </a:cubicBezTo>
                <a:cubicBezTo>
                  <a:pt x="0" y="1474"/>
                  <a:pt x="0" y="1664"/>
                  <a:pt x="103" y="1795"/>
                </a:cubicBezTo>
                <a:cubicBezTo>
                  <a:pt x="146" y="1854"/>
                  <a:pt x="216" y="1883"/>
                  <a:pt x="285" y="1883"/>
                </a:cubicBezTo>
                <a:cubicBezTo>
                  <a:pt x="354" y="1883"/>
                  <a:pt x="424" y="1854"/>
                  <a:pt x="467" y="1795"/>
                </a:cubicBezTo>
                <a:cubicBezTo>
                  <a:pt x="715" y="1387"/>
                  <a:pt x="963" y="978"/>
                  <a:pt x="1212" y="555"/>
                </a:cubicBezTo>
                <a:cubicBezTo>
                  <a:pt x="1314" y="424"/>
                  <a:pt x="1314" y="234"/>
                  <a:pt x="1212" y="88"/>
                </a:cubicBezTo>
                <a:cubicBezTo>
                  <a:pt x="1168" y="30"/>
                  <a:pt x="1098" y="1"/>
                  <a:pt x="1029"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3"/>
          <p:cNvSpPr/>
          <p:nvPr/>
        </p:nvSpPr>
        <p:spPr>
          <a:xfrm>
            <a:off x="1147825" y="4492700"/>
            <a:ext cx="17900" cy="16450"/>
          </a:xfrm>
          <a:custGeom>
            <a:rect b="b" l="l" r="r" t="t"/>
            <a:pathLst>
              <a:path extrusionOk="0" h="658" w="716">
                <a:moveTo>
                  <a:pt x="351" y="1"/>
                </a:moveTo>
                <a:cubicBezTo>
                  <a:pt x="0" y="1"/>
                  <a:pt x="15" y="657"/>
                  <a:pt x="365" y="657"/>
                </a:cubicBezTo>
                <a:cubicBezTo>
                  <a:pt x="715" y="657"/>
                  <a:pt x="701" y="1"/>
                  <a:pt x="351"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3"/>
          <p:cNvSpPr/>
          <p:nvPr/>
        </p:nvSpPr>
        <p:spPr>
          <a:xfrm>
            <a:off x="1403475" y="4414050"/>
            <a:ext cx="23150" cy="17850"/>
          </a:xfrm>
          <a:custGeom>
            <a:rect b="b" l="l" r="r" t="t"/>
            <a:pathLst>
              <a:path extrusionOk="0" h="714" w="926">
                <a:moveTo>
                  <a:pt x="344" y="1"/>
                </a:moveTo>
                <a:cubicBezTo>
                  <a:pt x="111" y="1"/>
                  <a:pt x="0" y="462"/>
                  <a:pt x="222" y="622"/>
                </a:cubicBezTo>
                <a:cubicBezTo>
                  <a:pt x="319" y="683"/>
                  <a:pt x="416" y="713"/>
                  <a:pt x="522" y="713"/>
                </a:cubicBezTo>
                <a:cubicBezTo>
                  <a:pt x="543" y="713"/>
                  <a:pt x="565" y="712"/>
                  <a:pt x="587" y="710"/>
                </a:cubicBezTo>
                <a:cubicBezTo>
                  <a:pt x="926" y="667"/>
                  <a:pt x="923" y="51"/>
                  <a:pt x="605" y="51"/>
                </a:cubicBezTo>
                <a:cubicBezTo>
                  <a:pt x="594" y="51"/>
                  <a:pt x="583" y="52"/>
                  <a:pt x="572" y="53"/>
                </a:cubicBezTo>
                <a:cubicBezTo>
                  <a:pt x="558" y="60"/>
                  <a:pt x="543" y="64"/>
                  <a:pt x="528" y="64"/>
                </a:cubicBezTo>
                <a:cubicBezTo>
                  <a:pt x="514" y="64"/>
                  <a:pt x="499" y="60"/>
                  <a:pt x="485" y="53"/>
                </a:cubicBezTo>
                <a:cubicBezTo>
                  <a:pt x="434" y="17"/>
                  <a:pt x="387" y="1"/>
                  <a:pt x="34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a:off x="1588750" y="4329975"/>
            <a:ext cx="20450" cy="17600"/>
          </a:xfrm>
          <a:custGeom>
            <a:rect b="b" l="l" r="r" t="t"/>
            <a:pathLst>
              <a:path extrusionOk="0" h="704" w="818">
                <a:moveTo>
                  <a:pt x="373" y="1"/>
                </a:moveTo>
                <a:cubicBezTo>
                  <a:pt x="175" y="1"/>
                  <a:pt x="1" y="263"/>
                  <a:pt x="136" y="483"/>
                </a:cubicBezTo>
                <a:cubicBezTo>
                  <a:pt x="218" y="606"/>
                  <a:pt x="313" y="704"/>
                  <a:pt x="456" y="704"/>
                </a:cubicBezTo>
                <a:cubicBezTo>
                  <a:pt x="466" y="704"/>
                  <a:pt x="476" y="703"/>
                  <a:pt x="486" y="702"/>
                </a:cubicBezTo>
                <a:cubicBezTo>
                  <a:pt x="818" y="659"/>
                  <a:pt x="807" y="31"/>
                  <a:pt x="497" y="31"/>
                </a:cubicBezTo>
                <a:cubicBezTo>
                  <a:pt x="493" y="31"/>
                  <a:pt x="490" y="31"/>
                  <a:pt x="486" y="31"/>
                </a:cubicBezTo>
                <a:cubicBezTo>
                  <a:pt x="449" y="10"/>
                  <a:pt x="410" y="1"/>
                  <a:pt x="37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3"/>
          <p:cNvSpPr/>
          <p:nvPr/>
        </p:nvSpPr>
        <p:spPr>
          <a:xfrm>
            <a:off x="1936850" y="4384725"/>
            <a:ext cx="19350" cy="16450"/>
          </a:xfrm>
          <a:custGeom>
            <a:rect b="b" l="l" r="r" t="t"/>
            <a:pathLst>
              <a:path extrusionOk="0" h="658" w="774">
                <a:moveTo>
                  <a:pt x="351" y="0"/>
                </a:moveTo>
                <a:cubicBezTo>
                  <a:pt x="1" y="0"/>
                  <a:pt x="1" y="657"/>
                  <a:pt x="351" y="657"/>
                </a:cubicBezTo>
                <a:lnTo>
                  <a:pt x="424" y="657"/>
                </a:lnTo>
                <a:cubicBezTo>
                  <a:pt x="428" y="657"/>
                  <a:pt x="432" y="657"/>
                  <a:pt x="436" y="657"/>
                </a:cubicBezTo>
                <a:cubicBezTo>
                  <a:pt x="774" y="657"/>
                  <a:pt x="756" y="15"/>
                  <a:pt x="424"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p:nvPr/>
        </p:nvSpPr>
        <p:spPr>
          <a:xfrm>
            <a:off x="2336525" y="4261425"/>
            <a:ext cx="20375" cy="17525"/>
          </a:xfrm>
          <a:custGeom>
            <a:rect b="b" l="l" r="r" t="t"/>
            <a:pathLst>
              <a:path extrusionOk="0" h="701" w="815">
                <a:moveTo>
                  <a:pt x="432" y="1"/>
                </a:moveTo>
                <a:cubicBezTo>
                  <a:pt x="374" y="1"/>
                  <a:pt x="313" y="26"/>
                  <a:pt x="254" y="88"/>
                </a:cubicBezTo>
                <a:cubicBezTo>
                  <a:pt x="225" y="117"/>
                  <a:pt x="211" y="132"/>
                  <a:pt x="196" y="146"/>
                </a:cubicBezTo>
                <a:cubicBezTo>
                  <a:pt x="0" y="342"/>
                  <a:pt x="168" y="701"/>
                  <a:pt x="390" y="701"/>
                </a:cubicBezTo>
                <a:cubicBezTo>
                  <a:pt x="450" y="701"/>
                  <a:pt x="514" y="675"/>
                  <a:pt x="575" y="613"/>
                </a:cubicBezTo>
                <a:cubicBezTo>
                  <a:pt x="590" y="584"/>
                  <a:pt x="605" y="570"/>
                  <a:pt x="619" y="555"/>
                </a:cubicBezTo>
                <a:cubicBezTo>
                  <a:pt x="815" y="359"/>
                  <a:pt x="648" y="1"/>
                  <a:pt x="432"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p:nvPr/>
        </p:nvSpPr>
        <p:spPr>
          <a:xfrm>
            <a:off x="2501550" y="4081950"/>
            <a:ext cx="17900" cy="16450"/>
          </a:xfrm>
          <a:custGeom>
            <a:rect b="b" l="l" r="r" t="t"/>
            <a:pathLst>
              <a:path extrusionOk="0" h="658" w="716">
                <a:moveTo>
                  <a:pt x="351" y="0"/>
                </a:moveTo>
                <a:cubicBezTo>
                  <a:pt x="1" y="0"/>
                  <a:pt x="15" y="657"/>
                  <a:pt x="366" y="657"/>
                </a:cubicBezTo>
                <a:cubicBezTo>
                  <a:pt x="716" y="657"/>
                  <a:pt x="701" y="0"/>
                  <a:pt x="351"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a:off x="2391750" y="4194800"/>
            <a:ext cx="12800" cy="16675"/>
          </a:xfrm>
          <a:custGeom>
            <a:rect b="b" l="l" r="r" t="t"/>
            <a:pathLst>
              <a:path extrusionOk="0" h="667" w="512">
                <a:moveTo>
                  <a:pt x="260" y="1"/>
                </a:moveTo>
                <a:cubicBezTo>
                  <a:pt x="131" y="1"/>
                  <a:pt x="1" y="103"/>
                  <a:pt x="1" y="302"/>
                </a:cubicBezTo>
                <a:lnTo>
                  <a:pt x="1" y="360"/>
                </a:lnTo>
                <a:cubicBezTo>
                  <a:pt x="1" y="564"/>
                  <a:pt x="128" y="666"/>
                  <a:pt x="256" y="666"/>
                </a:cubicBezTo>
                <a:cubicBezTo>
                  <a:pt x="384" y="666"/>
                  <a:pt x="511" y="564"/>
                  <a:pt x="511" y="360"/>
                </a:cubicBezTo>
                <a:lnTo>
                  <a:pt x="511" y="302"/>
                </a:lnTo>
                <a:cubicBezTo>
                  <a:pt x="511" y="99"/>
                  <a:pt x="386" y="1"/>
                  <a:pt x="26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p:nvPr/>
        </p:nvSpPr>
        <p:spPr>
          <a:xfrm>
            <a:off x="2367200" y="3997025"/>
            <a:ext cx="44675" cy="110950"/>
          </a:xfrm>
          <a:custGeom>
            <a:rect b="b" l="l" r="r" t="t"/>
            <a:pathLst>
              <a:path extrusionOk="0" h="4438" w="1787">
                <a:moveTo>
                  <a:pt x="1458" y="0"/>
                </a:moveTo>
                <a:cubicBezTo>
                  <a:pt x="1359" y="0"/>
                  <a:pt x="1264" y="68"/>
                  <a:pt x="1231" y="231"/>
                </a:cubicBezTo>
                <a:cubicBezTo>
                  <a:pt x="968" y="1501"/>
                  <a:pt x="589" y="2755"/>
                  <a:pt x="93" y="3952"/>
                </a:cubicBezTo>
                <a:cubicBezTo>
                  <a:pt x="1" y="4177"/>
                  <a:pt x="181" y="4438"/>
                  <a:pt x="358" y="4438"/>
                </a:cubicBezTo>
                <a:cubicBezTo>
                  <a:pt x="433" y="4438"/>
                  <a:pt x="507" y="4391"/>
                  <a:pt x="560" y="4273"/>
                </a:cubicBezTo>
                <a:cubicBezTo>
                  <a:pt x="1070" y="3033"/>
                  <a:pt x="1464" y="1734"/>
                  <a:pt x="1741" y="406"/>
                </a:cubicBezTo>
                <a:cubicBezTo>
                  <a:pt x="1786" y="173"/>
                  <a:pt x="1616" y="0"/>
                  <a:pt x="14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3"/>
          <p:cNvSpPr/>
          <p:nvPr/>
        </p:nvSpPr>
        <p:spPr>
          <a:xfrm>
            <a:off x="2405250" y="3964475"/>
            <a:ext cx="13150" cy="18225"/>
          </a:xfrm>
          <a:custGeom>
            <a:rect b="b" l="l" r="r" t="t"/>
            <a:pathLst>
              <a:path extrusionOk="0" h="729" w="526">
                <a:moveTo>
                  <a:pt x="263" y="1"/>
                </a:moveTo>
                <a:cubicBezTo>
                  <a:pt x="132" y="1"/>
                  <a:pt x="1" y="103"/>
                  <a:pt x="1" y="307"/>
                </a:cubicBezTo>
                <a:lnTo>
                  <a:pt x="1" y="424"/>
                </a:lnTo>
                <a:cubicBezTo>
                  <a:pt x="1" y="627"/>
                  <a:pt x="130" y="729"/>
                  <a:pt x="260" y="729"/>
                </a:cubicBezTo>
                <a:cubicBezTo>
                  <a:pt x="392" y="729"/>
                  <a:pt x="526" y="623"/>
                  <a:pt x="526" y="410"/>
                </a:cubicBezTo>
                <a:lnTo>
                  <a:pt x="526" y="307"/>
                </a:lnTo>
                <a:cubicBezTo>
                  <a:pt x="526" y="103"/>
                  <a:pt x="395" y="1"/>
                  <a:pt x="263"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3"/>
          <p:cNvSpPr/>
          <p:nvPr/>
        </p:nvSpPr>
        <p:spPr>
          <a:xfrm>
            <a:off x="2353075" y="4135625"/>
            <a:ext cx="13175" cy="16925"/>
          </a:xfrm>
          <a:custGeom>
            <a:rect b="b" l="l" r="r" t="t"/>
            <a:pathLst>
              <a:path extrusionOk="0" h="677" w="527">
                <a:moveTo>
                  <a:pt x="267" y="0"/>
                </a:moveTo>
                <a:cubicBezTo>
                  <a:pt x="135" y="0"/>
                  <a:pt x="1" y="106"/>
                  <a:pt x="1" y="319"/>
                </a:cubicBezTo>
                <a:lnTo>
                  <a:pt x="1" y="378"/>
                </a:lnTo>
                <a:cubicBezTo>
                  <a:pt x="1" y="578"/>
                  <a:pt x="128" y="677"/>
                  <a:pt x="257" y="677"/>
                </a:cubicBezTo>
                <a:cubicBezTo>
                  <a:pt x="390" y="677"/>
                  <a:pt x="526" y="571"/>
                  <a:pt x="526" y="363"/>
                </a:cubicBezTo>
                <a:lnTo>
                  <a:pt x="526" y="305"/>
                </a:lnTo>
                <a:cubicBezTo>
                  <a:pt x="526" y="102"/>
                  <a:pt x="397" y="0"/>
                  <a:pt x="267"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3"/>
          <p:cNvSpPr/>
          <p:nvPr/>
        </p:nvSpPr>
        <p:spPr>
          <a:xfrm>
            <a:off x="412400" y="2580425"/>
            <a:ext cx="2333850" cy="2398300"/>
          </a:xfrm>
          <a:custGeom>
            <a:rect b="b" l="l" r="r" t="t"/>
            <a:pathLst>
              <a:path extrusionOk="0" h="95932" w="93354">
                <a:moveTo>
                  <a:pt x="24398" y="1331"/>
                </a:moveTo>
                <a:cubicBezTo>
                  <a:pt x="28999" y="1331"/>
                  <a:pt x="33248" y="3717"/>
                  <a:pt x="36173" y="7473"/>
                </a:cubicBezTo>
                <a:cubicBezTo>
                  <a:pt x="37180" y="8772"/>
                  <a:pt x="38041" y="10158"/>
                  <a:pt x="38785" y="11617"/>
                </a:cubicBezTo>
                <a:cubicBezTo>
                  <a:pt x="38740" y="11587"/>
                  <a:pt x="38695" y="11573"/>
                  <a:pt x="38652" y="11573"/>
                </a:cubicBezTo>
                <a:cubicBezTo>
                  <a:pt x="38431" y="11573"/>
                  <a:pt x="38269" y="11932"/>
                  <a:pt x="38464" y="12128"/>
                </a:cubicBezTo>
                <a:cubicBezTo>
                  <a:pt x="39237" y="12901"/>
                  <a:pt x="39821" y="13850"/>
                  <a:pt x="40201" y="14871"/>
                </a:cubicBezTo>
                <a:cubicBezTo>
                  <a:pt x="40463" y="15615"/>
                  <a:pt x="40711" y="16374"/>
                  <a:pt x="40930" y="17133"/>
                </a:cubicBezTo>
                <a:cubicBezTo>
                  <a:pt x="40376" y="15878"/>
                  <a:pt x="39588" y="14725"/>
                  <a:pt x="38639" y="13733"/>
                </a:cubicBezTo>
                <a:cubicBezTo>
                  <a:pt x="38576" y="13667"/>
                  <a:pt x="38512" y="13640"/>
                  <a:pt x="38453" y="13640"/>
                </a:cubicBezTo>
                <a:cubicBezTo>
                  <a:pt x="38236" y="13640"/>
                  <a:pt x="38080" y="14005"/>
                  <a:pt x="38274" y="14200"/>
                </a:cubicBezTo>
                <a:cubicBezTo>
                  <a:pt x="40025" y="15966"/>
                  <a:pt x="40916" y="18213"/>
                  <a:pt x="41587" y="20533"/>
                </a:cubicBezTo>
                <a:cubicBezTo>
                  <a:pt x="41091" y="19424"/>
                  <a:pt x="40463" y="18373"/>
                  <a:pt x="39719" y="17425"/>
                </a:cubicBezTo>
                <a:cubicBezTo>
                  <a:pt x="39660" y="17349"/>
                  <a:pt x="39598" y="17318"/>
                  <a:pt x="39540" y="17318"/>
                </a:cubicBezTo>
                <a:cubicBezTo>
                  <a:pt x="39339" y="17318"/>
                  <a:pt x="39185" y="17688"/>
                  <a:pt x="39354" y="17892"/>
                </a:cubicBezTo>
                <a:cubicBezTo>
                  <a:pt x="40959" y="19905"/>
                  <a:pt x="41849" y="22240"/>
                  <a:pt x="42375" y="24706"/>
                </a:cubicBezTo>
                <a:cubicBezTo>
                  <a:pt x="42462" y="25640"/>
                  <a:pt x="42550" y="26588"/>
                  <a:pt x="42594" y="27537"/>
                </a:cubicBezTo>
                <a:cubicBezTo>
                  <a:pt x="42229" y="25713"/>
                  <a:pt x="41703" y="23918"/>
                  <a:pt x="40872" y="22225"/>
                </a:cubicBezTo>
                <a:cubicBezTo>
                  <a:pt x="40812" y="22110"/>
                  <a:pt x="40734" y="22063"/>
                  <a:pt x="40659" y="22063"/>
                </a:cubicBezTo>
                <a:cubicBezTo>
                  <a:pt x="40477" y="22063"/>
                  <a:pt x="40306" y="22334"/>
                  <a:pt x="40419" y="22561"/>
                </a:cubicBezTo>
                <a:cubicBezTo>
                  <a:pt x="41747" y="25231"/>
                  <a:pt x="42229" y="28120"/>
                  <a:pt x="42667" y="31039"/>
                </a:cubicBezTo>
                <a:cubicBezTo>
                  <a:pt x="42667" y="31083"/>
                  <a:pt x="42681" y="31141"/>
                  <a:pt x="42710" y="31170"/>
                </a:cubicBezTo>
                <a:lnTo>
                  <a:pt x="42710" y="32148"/>
                </a:lnTo>
                <a:cubicBezTo>
                  <a:pt x="42170" y="28675"/>
                  <a:pt x="41134" y="25290"/>
                  <a:pt x="39646" y="22094"/>
                </a:cubicBezTo>
                <a:cubicBezTo>
                  <a:pt x="37676" y="17906"/>
                  <a:pt x="34466" y="13179"/>
                  <a:pt x="29768" y="11807"/>
                </a:cubicBezTo>
                <a:cubicBezTo>
                  <a:pt x="28374" y="11451"/>
                  <a:pt x="27012" y="11279"/>
                  <a:pt x="25691" y="11279"/>
                </a:cubicBezTo>
                <a:cubicBezTo>
                  <a:pt x="20620" y="11279"/>
                  <a:pt x="16165" y="13814"/>
                  <a:pt x="12958" y="18213"/>
                </a:cubicBezTo>
                <a:cubicBezTo>
                  <a:pt x="10609" y="21467"/>
                  <a:pt x="9179" y="25494"/>
                  <a:pt x="8347" y="29521"/>
                </a:cubicBezTo>
                <a:cubicBezTo>
                  <a:pt x="8318" y="29054"/>
                  <a:pt x="8303" y="28602"/>
                  <a:pt x="8289" y="28150"/>
                </a:cubicBezTo>
                <a:cubicBezTo>
                  <a:pt x="8566" y="26340"/>
                  <a:pt x="9252" y="24633"/>
                  <a:pt x="9996" y="22926"/>
                </a:cubicBezTo>
                <a:cubicBezTo>
                  <a:pt x="10087" y="22692"/>
                  <a:pt x="9910" y="22430"/>
                  <a:pt x="9735" y="22430"/>
                </a:cubicBezTo>
                <a:cubicBezTo>
                  <a:pt x="9658" y="22430"/>
                  <a:pt x="9582" y="22481"/>
                  <a:pt x="9529" y="22605"/>
                </a:cubicBezTo>
                <a:cubicBezTo>
                  <a:pt x="9047" y="23670"/>
                  <a:pt x="8639" y="24764"/>
                  <a:pt x="8274" y="25873"/>
                </a:cubicBezTo>
                <a:lnTo>
                  <a:pt x="8274" y="25421"/>
                </a:lnTo>
                <a:cubicBezTo>
                  <a:pt x="9004" y="21219"/>
                  <a:pt x="10988" y="17352"/>
                  <a:pt x="13965" y="14302"/>
                </a:cubicBezTo>
                <a:cubicBezTo>
                  <a:pt x="14149" y="14107"/>
                  <a:pt x="13979" y="13748"/>
                  <a:pt x="13763" y="13748"/>
                </a:cubicBezTo>
                <a:cubicBezTo>
                  <a:pt x="13705" y="13748"/>
                  <a:pt x="13644" y="13774"/>
                  <a:pt x="13585" y="13835"/>
                </a:cubicBezTo>
                <a:cubicBezTo>
                  <a:pt x="11295" y="16199"/>
                  <a:pt x="9587" y="19030"/>
                  <a:pt x="8551" y="22138"/>
                </a:cubicBezTo>
                <a:cubicBezTo>
                  <a:pt x="9529" y="16812"/>
                  <a:pt x="12170" y="11938"/>
                  <a:pt x="16110" y="8217"/>
                </a:cubicBezTo>
                <a:cubicBezTo>
                  <a:pt x="16303" y="8025"/>
                  <a:pt x="16177" y="7583"/>
                  <a:pt x="15971" y="7583"/>
                </a:cubicBezTo>
                <a:cubicBezTo>
                  <a:pt x="15928" y="7583"/>
                  <a:pt x="15881" y="7603"/>
                  <a:pt x="15833" y="7648"/>
                </a:cubicBezTo>
                <a:cubicBezTo>
                  <a:pt x="12345" y="10946"/>
                  <a:pt x="9835" y="15119"/>
                  <a:pt x="8551" y="19745"/>
                </a:cubicBezTo>
                <a:cubicBezTo>
                  <a:pt x="8624" y="18869"/>
                  <a:pt x="8741" y="17979"/>
                  <a:pt x="8872" y="17104"/>
                </a:cubicBezTo>
                <a:cubicBezTo>
                  <a:pt x="9689" y="14273"/>
                  <a:pt x="11047" y="11632"/>
                  <a:pt x="12856" y="9326"/>
                </a:cubicBezTo>
                <a:cubicBezTo>
                  <a:pt x="13025" y="9124"/>
                  <a:pt x="12864" y="8765"/>
                  <a:pt x="12661" y="8765"/>
                </a:cubicBezTo>
                <a:cubicBezTo>
                  <a:pt x="12601" y="8765"/>
                  <a:pt x="12537" y="8797"/>
                  <a:pt x="12476" y="8874"/>
                </a:cubicBezTo>
                <a:cubicBezTo>
                  <a:pt x="11295" y="10377"/>
                  <a:pt x="10302" y="12040"/>
                  <a:pt x="9514" y="13791"/>
                </a:cubicBezTo>
                <a:cubicBezTo>
                  <a:pt x="10215" y="11034"/>
                  <a:pt x="11324" y="8451"/>
                  <a:pt x="13119" y="6408"/>
                </a:cubicBezTo>
                <a:cubicBezTo>
                  <a:pt x="15088" y="4146"/>
                  <a:pt x="18065" y="2527"/>
                  <a:pt x="20940" y="1783"/>
                </a:cubicBezTo>
                <a:cubicBezTo>
                  <a:pt x="22104" y="1476"/>
                  <a:pt x="23262" y="1331"/>
                  <a:pt x="24398" y="1331"/>
                </a:cubicBezTo>
                <a:close/>
                <a:moveTo>
                  <a:pt x="25697" y="12588"/>
                </a:moveTo>
                <a:cubicBezTo>
                  <a:pt x="26809" y="12588"/>
                  <a:pt x="27955" y="12719"/>
                  <a:pt x="29126" y="12989"/>
                </a:cubicBezTo>
                <a:cubicBezTo>
                  <a:pt x="29753" y="26267"/>
                  <a:pt x="30731" y="39910"/>
                  <a:pt x="27053" y="52868"/>
                </a:cubicBezTo>
                <a:cubicBezTo>
                  <a:pt x="26937" y="53306"/>
                  <a:pt x="26805" y="53743"/>
                  <a:pt x="26660" y="54181"/>
                </a:cubicBezTo>
                <a:cubicBezTo>
                  <a:pt x="17452" y="45747"/>
                  <a:pt x="13031" y="31987"/>
                  <a:pt x="13352" y="19643"/>
                </a:cubicBezTo>
                <a:cubicBezTo>
                  <a:pt x="16338" y="15236"/>
                  <a:pt x="20682" y="12588"/>
                  <a:pt x="25697" y="12588"/>
                </a:cubicBezTo>
                <a:close/>
                <a:moveTo>
                  <a:pt x="12287" y="21408"/>
                </a:moveTo>
                <a:cubicBezTo>
                  <a:pt x="12404" y="33782"/>
                  <a:pt x="17073" y="47133"/>
                  <a:pt x="26266" y="55436"/>
                </a:cubicBezTo>
                <a:cubicBezTo>
                  <a:pt x="26149" y="55772"/>
                  <a:pt x="26047" y="56093"/>
                  <a:pt x="25930" y="56399"/>
                </a:cubicBezTo>
                <a:cubicBezTo>
                  <a:pt x="25098" y="55786"/>
                  <a:pt x="24339" y="55086"/>
                  <a:pt x="23639" y="54327"/>
                </a:cubicBezTo>
                <a:cubicBezTo>
                  <a:pt x="23579" y="54261"/>
                  <a:pt x="23518" y="54234"/>
                  <a:pt x="23462" y="54234"/>
                </a:cubicBezTo>
                <a:cubicBezTo>
                  <a:pt x="23254" y="54234"/>
                  <a:pt x="23102" y="54599"/>
                  <a:pt x="23274" y="54794"/>
                </a:cubicBezTo>
                <a:cubicBezTo>
                  <a:pt x="24018" y="55611"/>
                  <a:pt x="24836" y="56341"/>
                  <a:pt x="25711" y="56997"/>
                </a:cubicBezTo>
                <a:cubicBezTo>
                  <a:pt x="25594" y="57304"/>
                  <a:pt x="25492" y="57595"/>
                  <a:pt x="25375" y="57916"/>
                </a:cubicBezTo>
                <a:cubicBezTo>
                  <a:pt x="25171" y="57727"/>
                  <a:pt x="24967" y="57537"/>
                  <a:pt x="24763" y="57347"/>
                </a:cubicBezTo>
                <a:cubicBezTo>
                  <a:pt x="24724" y="57313"/>
                  <a:pt x="24682" y="57299"/>
                  <a:pt x="24640" y="57299"/>
                </a:cubicBezTo>
                <a:cubicBezTo>
                  <a:pt x="24539" y="57299"/>
                  <a:pt x="24439" y="57382"/>
                  <a:pt x="24398" y="57464"/>
                </a:cubicBezTo>
                <a:cubicBezTo>
                  <a:pt x="24325" y="57625"/>
                  <a:pt x="24369" y="57814"/>
                  <a:pt x="24500" y="57916"/>
                </a:cubicBezTo>
                <a:cubicBezTo>
                  <a:pt x="24704" y="58106"/>
                  <a:pt x="24909" y="58310"/>
                  <a:pt x="25127" y="58500"/>
                </a:cubicBezTo>
                <a:cubicBezTo>
                  <a:pt x="24952" y="58909"/>
                  <a:pt x="24777" y="59332"/>
                  <a:pt x="24602" y="59755"/>
                </a:cubicBezTo>
                <a:cubicBezTo>
                  <a:pt x="24398" y="59536"/>
                  <a:pt x="24208" y="59303"/>
                  <a:pt x="24018" y="59055"/>
                </a:cubicBezTo>
                <a:cubicBezTo>
                  <a:pt x="23967" y="58983"/>
                  <a:pt x="23911" y="58954"/>
                  <a:pt x="23857" y="58954"/>
                </a:cubicBezTo>
                <a:cubicBezTo>
                  <a:pt x="23668" y="58954"/>
                  <a:pt x="23506" y="59317"/>
                  <a:pt x="23654" y="59522"/>
                </a:cubicBezTo>
                <a:cubicBezTo>
                  <a:pt x="23873" y="59813"/>
                  <a:pt x="24106" y="60076"/>
                  <a:pt x="24354" y="60339"/>
                </a:cubicBezTo>
                <a:cubicBezTo>
                  <a:pt x="24223" y="60616"/>
                  <a:pt x="24091" y="60908"/>
                  <a:pt x="23945" y="61200"/>
                </a:cubicBezTo>
                <a:cubicBezTo>
                  <a:pt x="23231" y="60543"/>
                  <a:pt x="22559" y="59843"/>
                  <a:pt x="21946" y="59084"/>
                </a:cubicBezTo>
                <a:cubicBezTo>
                  <a:pt x="21890" y="59018"/>
                  <a:pt x="21831" y="58991"/>
                  <a:pt x="21775" y="58991"/>
                </a:cubicBezTo>
                <a:cubicBezTo>
                  <a:pt x="21571" y="58991"/>
                  <a:pt x="21410" y="59359"/>
                  <a:pt x="21582" y="59565"/>
                </a:cubicBezTo>
                <a:cubicBezTo>
                  <a:pt x="22224" y="60339"/>
                  <a:pt x="22939" y="61083"/>
                  <a:pt x="23697" y="61769"/>
                </a:cubicBezTo>
                <a:cubicBezTo>
                  <a:pt x="23522" y="62104"/>
                  <a:pt x="23362" y="62440"/>
                  <a:pt x="23187" y="62775"/>
                </a:cubicBezTo>
                <a:cubicBezTo>
                  <a:pt x="22443" y="62075"/>
                  <a:pt x="21771" y="61243"/>
                  <a:pt x="21086" y="60485"/>
                </a:cubicBezTo>
                <a:cubicBezTo>
                  <a:pt x="20239" y="59536"/>
                  <a:pt x="19466" y="58573"/>
                  <a:pt x="18897" y="57435"/>
                </a:cubicBezTo>
                <a:cubicBezTo>
                  <a:pt x="18845" y="57319"/>
                  <a:pt x="18773" y="57273"/>
                  <a:pt x="18700" y="57273"/>
                </a:cubicBezTo>
                <a:cubicBezTo>
                  <a:pt x="18524" y="57273"/>
                  <a:pt x="18346" y="57544"/>
                  <a:pt x="18459" y="57771"/>
                </a:cubicBezTo>
                <a:cubicBezTo>
                  <a:pt x="19043" y="58952"/>
                  <a:pt x="19845" y="59974"/>
                  <a:pt x="20721" y="60952"/>
                </a:cubicBezTo>
                <a:cubicBezTo>
                  <a:pt x="21436" y="61739"/>
                  <a:pt x="22122" y="62600"/>
                  <a:pt x="22909" y="63330"/>
                </a:cubicBezTo>
                <a:cubicBezTo>
                  <a:pt x="22778" y="63563"/>
                  <a:pt x="22661" y="63782"/>
                  <a:pt x="22545" y="64016"/>
                </a:cubicBezTo>
                <a:cubicBezTo>
                  <a:pt x="19918" y="61462"/>
                  <a:pt x="17408" y="57785"/>
                  <a:pt x="15541" y="54502"/>
                </a:cubicBezTo>
                <a:cubicBezTo>
                  <a:pt x="11907" y="48111"/>
                  <a:pt x="9587" y="41049"/>
                  <a:pt x="8712" y="33753"/>
                </a:cubicBezTo>
                <a:cubicBezTo>
                  <a:pt x="8712" y="33724"/>
                  <a:pt x="8712" y="33709"/>
                  <a:pt x="8726" y="33680"/>
                </a:cubicBezTo>
                <a:cubicBezTo>
                  <a:pt x="8829" y="32863"/>
                  <a:pt x="8945" y="32031"/>
                  <a:pt x="9091" y="31199"/>
                </a:cubicBezTo>
                <a:cubicBezTo>
                  <a:pt x="9281" y="32702"/>
                  <a:pt x="9602" y="34191"/>
                  <a:pt x="10054" y="35635"/>
                </a:cubicBezTo>
                <a:cubicBezTo>
                  <a:pt x="10098" y="35788"/>
                  <a:pt x="10195" y="35851"/>
                  <a:pt x="10292" y="35851"/>
                </a:cubicBezTo>
                <a:cubicBezTo>
                  <a:pt x="10456" y="35851"/>
                  <a:pt x="10624" y="35674"/>
                  <a:pt x="10550" y="35445"/>
                </a:cubicBezTo>
                <a:cubicBezTo>
                  <a:pt x="9938" y="33461"/>
                  <a:pt x="9573" y="31404"/>
                  <a:pt x="9456" y="29332"/>
                </a:cubicBezTo>
                <a:cubicBezTo>
                  <a:pt x="9631" y="28617"/>
                  <a:pt x="9806" y="27887"/>
                  <a:pt x="10011" y="27172"/>
                </a:cubicBezTo>
                <a:cubicBezTo>
                  <a:pt x="10011" y="27683"/>
                  <a:pt x="10040" y="28179"/>
                  <a:pt x="10083" y="28675"/>
                </a:cubicBezTo>
                <a:cubicBezTo>
                  <a:pt x="10105" y="28879"/>
                  <a:pt x="10248" y="28981"/>
                  <a:pt x="10379" y="28981"/>
                </a:cubicBezTo>
                <a:cubicBezTo>
                  <a:pt x="10510" y="28981"/>
                  <a:pt x="10631" y="28879"/>
                  <a:pt x="10609" y="28675"/>
                </a:cubicBezTo>
                <a:cubicBezTo>
                  <a:pt x="10507" y="27566"/>
                  <a:pt x="10492" y="26442"/>
                  <a:pt x="10594" y="25333"/>
                </a:cubicBezTo>
                <a:cubicBezTo>
                  <a:pt x="10784" y="24764"/>
                  <a:pt x="10988" y="24224"/>
                  <a:pt x="11222" y="23685"/>
                </a:cubicBezTo>
                <a:lnTo>
                  <a:pt x="11222" y="23685"/>
                </a:lnTo>
                <a:cubicBezTo>
                  <a:pt x="11090" y="25698"/>
                  <a:pt x="11411" y="27843"/>
                  <a:pt x="11689" y="29653"/>
                </a:cubicBezTo>
                <a:cubicBezTo>
                  <a:pt x="11717" y="29821"/>
                  <a:pt x="11807" y="29890"/>
                  <a:pt x="11904" y="29890"/>
                </a:cubicBezTo>
                <a:cubicBezTo>
                  <a:pt x="12061" y="29890"/>
                  <a:pt x="12235" y="29711"/>
                  <a:pt x="12199" y="29477"/>
                </a:cubicBezTo>
                <a:cubicBezTo>
                  <a:pt x="11849" y="27289"/>
                  <a:pt x="11411" y="24239"/>
                  <a:pt x="12010" y="21948"/>
                </a:cubicBezTo>
                <a:cubicBezTo>
                  <a:pt x="12112" y="21758"/>
                  <a:pt x="12199" y="21583"/>
                  <a:pt x="12287" y="21408"/>
                </a:cubicBezTo>
                <a:close/>
                <a:moveTo>
                  <a:pt x="91665" y="53714"/>
                </a:moveTo>
                <a:cubicBezTo>
                  <a:pt x="91227" y="54385"/>
                  <a:pt x="90790" y="55057"/>
                  <a:pt x="90337" y="55728"/>
                </a:cubicBezTo>
                <a:cubicBezTo>
                  <a:pt x="90296" y="55605"/>
                  <a:pt x="90192" y="55546"/>
                  <a:pt x="90088" y="55546"/>
                </a:cubicBezTo>
                <a:cubicBezTo>
                  <a:pt x="89969" y="55546"/>
                  <a:pt x="89850" y="55624"/>
                  <a:pt x="89827" y="55772"/>
                </a:cubicBezTo>
                <a:cubicBezTo>
                  <a:pt x="89651" y="56311"/>
                  <a:pt x="89447" y="56837"/>
                  <a:pt x="89185" y="57347"/>
                </a:cubicBezTo>
                <a:cubicBezTo>
                  <a:pt x="87652" y="59478"/>
                  <a:pt x="86004" y="61521"/>
                  <a:pt x="84238" y="63461"/>
                </a:cubicBezTo>
                <a:cubicBezTo>
                  <a:pt x="84355" y="63257"/>
                  <a:pt x="84471" y="63053"/>
                  <a:pt x="84588" y="62848"/>
                </a:cubicBezTo>
                <a:cubicBezTo>
                  <a:pt x="84711" y="62623"/>
                  <a:pt x="84539" y="62369"/>
                  <a:pt x="84350" y="62369"/>
                </a:cubicBezTo>
                <a:cubicBezTo>
                  <a:pt x="84270" y="62369"/>
                  <a:pt x="84186" y="62414"/>
                  <a:pt x="84121" y="62527"/>
                </a:cubicBezTo>
                <a:cubicBezTo>
                  <a:pt x="83479" y="63695"/>
                  <a:pt x="82735" y="64818"/>
                  <a:pt x="81889" y="65869"/>
                </a:cubicBezTo>
                <a:cubicBezTo>
                  <a:pt x="81057" y="66686"/>
                  <a:pt x="80182" y="67474"/>
                  <a:pt x="79291" y="68233"/>
                </a:cubicBezTo>
                <a:cubicBezTo>
                  <a:pt x="80882" y="66365"/>
                  <a:pt x="82297" y="64351"/>
                  <a:pt x="83362" y="62075"/>
                </a:cubicBezTo>
                <a:cubicBezTo>
                  <a:pt x="83465" y="61839"/>
                  <a:pt x="83279" y="61581"/>
                  <a:pt x="83098" y="61581"/>
                </a:cubicBezTo>
                <a:cubicBezTo>
                  <a:pt x="83022" y="61581"/>
                  <a:pt x="82947" y="61627"/>
                  <a:pt x="82896" y="61739"/>
                </a:cubicBezTo>
                <a:cubicBezTo>
                  <a:pt x="81334" y="65110"/>
                  <a:pt x="78970" y="67897"/>
                  <a:pt x="76402" y="70494"/>
                </a:cubicBezTo>
                <a:cubicBezTo>
                  <a:pt x="75760" y="70947"/>
                  <a:pt x="75089" y="71399"/>
                  <a:pt x="74418" y="71822"/>
                </a:cubicBezTo>
                <a:cubicBezTo>
                  <a:pt x="75308" y="70976"/>
                  <a:pt x="76110" y="70057"/>
                  <a:pt x="76840" y="69079"/>
                </a:cubicBezTo>
                <a:cubicBezTo>
                  <a:pt x="76998" y="68865"/>
                  <a:pt x="76834" y="68504"/>
                  <a:pt x="76644" y="68504"/>
                </a:cubicBezTo>
                <a:cubicBezTo>
                  <a:pt x="76587" y="68504"/>
                  <a:pt x="76529" y="68535"/>
                  <a:pt x="76475" y="68612"/>
                </a:cubicBezTo>
                <a:cubicBezTo>
                  <a:pt x="74987" y="70611"/>
                  <a:pt x="73192" y="72333"/>
                  <a:pt x="71135" y="73705"/>
                </a:cubicBezTo>
                <a:cubicBezTo>
                  <a:pt x="70347" y="74099"/>
                  <a:pt x="69559" y="74463"/>
                  <a:pt x="68742" y="74799"/>
                </a:cubicBezTo>
                <a:cubicBezTo>
                  <a:pt x="74622" y="69794"/>
                  <a:pt x="77891" y="61506"/>
                  <a:pt x="79058" y="54079"/>
                </a:cubicBezTo>
                <a:cubicBezTo>
                  <a:pt x="83260" y="53962"/>
                  <a:pt x="87463" y="53845"/>
                  <a:pt x="91665" y="53714"/>
                </a:cubicBezTo>
                <a:close/>
                <a:moveTo>
                  <a:pt x="38172" y="64731"/>
                </a:moveTo>
                <a:cubicBezTo>
                  <a:pt x="45741" y="69617"/>
                  <a:pt x="53931" y="71626"/>
                  <a:pt x="62521" y="71626"/>
                </a:cubicBezTo>
                <a:cubicBezTo>
                  <a:pt x="65243" y="71626"/>
                  <a:pt x="68005" y="71425"/>
                  <a:pt x="70799" y="71049"/>
                </a:cubicBezTo>
                <a:lnTo>
                  <a:pt x="70799" y="71049"/>
                </a:lnTo>
                <a:cubicBezTo>
                  <a:pt x="70653" y="71209"/>
                  <a:pt x="70522" y="71385"/>
                  <a:pt x="70376" y="71545"/>
                </a:cubicBezTo>
                <a:cubicBezTo>
                  <a:pt x="68584" y="72120"/>
                  <a:pt x="66365" y="72150"/>
                  <a:pt x="64411" y="72150"/>
                </a:cubicBezTo>
                <a:cubicBezTo>
                  <a:pt x="64181" y="72150"/>
                  <a:pt x="63955" y="72150"/>
                  <a:pt x="63734" y="72150"/>
                </a:cubicBezTo>
                <a:cubicBezTo>
                  <a:pt x="63354" y="72150"/>
                  <a:pt x="62988" y="72151"/>
                  <a:pt x="62642" y="72158"/>
                </a:cubicBezTo>
                <a:cubicBezTo>
                  <a:pt x="62292" y="72158"/>
                  <a:pt x="62307" y="72814"/>
                  <a:pt x="62642" y="72814"/>
                </a:cubicBezTo>
                <a:cubicBezTo>
                  <a:pt x="64496" y="72785"/>
                  <a:pt x="66363" y="72683"/>
                  <a:pt x="68216" y="72464"/>
                </a:cubicBezTo>
                <a:cubicBezTo>
                  <a:pt x="68683" y="72421"/>
                  <a:pt x="69179" y="72362"/>
                  <a:pt x="69676" y="72289"/>
                </a:cubicBezTo>
                <a:lnTo>
                  <a:pt x="69676" y="72289"/>
                </a:lnTo>
                <a:cubicBezTo>
                  <a:pt x="69530" y="72435"/>
                  <a:pt x="69384" y="72596"/>
                  <a:pt x="69223" y="72742"/>
                </a:cubicBezTo>
                <a:cubicBezTo>
                  <a:pt x="67954" y="73106"/>
                  <a:pt x="66655" y="73340"/>
                  <a:pt x="65342" y="73413"/>
                </a:cubicBezTo>
                <a:cubicBezTo>
                  <a:pt x="64999" y="73441"/>
                  <a:pt x="65006" y="74070"/>
                  <a:pt x="65334" y="74070"/>
                </a:cubicBezTo>
                <a:cubicBezTo>
                  <a:pt x="65341" y="74070"/>
                  <a:pt x="65349" y="74070"/>
                  <a:pt x="65356" y="74069"/>
                </a:cubicBezTo>
                <a:cubicBezTo>
                  <a:pt x="66319" y="74011"/>
                  <a:pt x="67283" y="73880"/>
                  <a:pt x="68246" y="73675"/>
                </a:cubicBezTo>
                <a:lnTo>
                  <a:pt x="68246" y="73675"/>
                </a:lnTo>
                <a:cubicBezTo>
                  <a:pt x="67093" y="74668"/>
                  <a:pt x="65823" y="75514"/>
                  <a:pt x="64466" y="76214"/>
                </a:cubicBezTo>
                <a:lnTo>
                  <a:pt x="64466" y="76200"/>
                </a:lnTo>
                <a:cubicBezTo>
                  <a:pt x="64423" y="76229"/>
                  <a:pt x="64393" y="76244"/>
                  <a:pt x="64364" y="76273"/>
                </a:cubicBezTo>
                <a:cubicBezTo>
                  <a:pt x="64131" y="76360"/>
                  <a:pt x="63897" y="76433"/>
                  <a:pt x="63664" y="76506"/>
                </a:cubicBezTo>
                <a:cubicBezTo>
                  <a:pt x="63066" y="76667"/>
                  <a:pt x="62453" y="76813"/>
                  <a:pt x="61840" y="76929"/>
                </a:cubicBezTo>
                <a:cubicBezTo>
                  <a:pt x="59584" y="77372"/>
                  <a:pt x="57295" y="77584"/>
                  <a:pt x="55005" y="77584"/>
                </a:cubicBezTo>
                <a:cubicBezTo>
                  <a:pt x="49444" y="77584"/>
                  <a:pt x="43880" y="76335"/>
                  <a:pt x="38785" y="74113"/>
                </a:cubicBezTo>
                <a:cubicBezTo>
                  <a:pt x="37472" y="73559"/>
                  <a:pt x="36202" y="72917"/>
                  <a:pt x="34991" y="72202"/>
                </a:cubicBezTo>
                <a:cubicBezTo>
                  <a:pt x="35079" y="72027"/>
                  <a:pt x="35152" y="71866"/>
                  <a:pt x="35239" y="71691"/>
                </a:cubicBezTo>
                <a:cubicBezTo>
                  <a:pt x="36334" y="72391"/>
                  <a:pt x="37457" y="73077"/>
                  <a:pt x="38654" y="73573"/>
                </a:cubicBezTo>
                <a:cubicBezTo>
                  <a:pt x="38688" y="73588"/>
                  <a:pt x="38719" y="73595"/>
                  <a:pt x="38749" y="73595"/>
                </a:cubicBezTo>
                <a:cubicBezTo>
                  <a:pt x="39009" y="73595"/>
                  <a:pt x="39074" y="73064"/>
                  <a:pt x="38785" y="72946"/>
                </a:cubicBezTo>
                <a:cubicBezTo>
                  <a:pt x="37647" y="72435"/>
                  <a:pt x="36553" y="71837"/>
                  <a:pt x="35517" y="71136"/>
                </a:cubicBezTo>
                <a:cubicBezTo>
                  <a:pt x="35619" y="70903"/>
                  <a:pt x="35721" y="70670"/>
                  <a:pt x="35823" y="70451"/>
                </a:cubicBezTo>
                <a:cubicBezTo>
                  <a:pt x="36348" y="70815"/>
                  <a:pt x="36903" y="71136"/>
                  <a:pt x="37486" y="71399"/>
                </a:cubicBezTo>
                <a:cubicBezTo>
                  <a:pt x="37520" y="71414"/>
                  <a:pt x="37551" y="71420"/>
                  <a:pt x="37579" y="71420"/>
                </a:cubicBezTo>
                <a:cubicBezTo>
                  <a:pt x="37838" y="71420"/>
                  <a:pt x="37894" y="70877"/>
                  <a:pt x="37618" y="70772"/>
                </a:cubicBezTo>
                <a:cubicBezTo>
                  <a:pt x="37078" y="70524"/>
                  <a:pt x="36567" y="70217"/>
                  <a:pt x="36086" y="69882"/>
                </a:cubicBezTo>
                <a:cubicBezTo>
                  <a:pt x="36188" y="69634"/>
                  <a:pt x="36305" y="69400"/>
                  <a:pt x="36407" y="69152"/>
                </a:cubicBezTo>
                <a:lnTo>
                  <a:pt x="37195" y="69604"/>
                </a:lnTo>
                <a:cubicBezTo>
                  <a:pt x="37244" y="69633"/>
                  <a:pt x="37290" y="69646"/>
                  <a:pt x="37332" y="69646"/>
                </a:cubicBezTo>
                <a:cubicBezTo>
                  <a:pt x="37592" y="69646"/>
                  <a:pt x="37708" y="69173"/>
                  <a:pt x="37457" y="69035"/>
                </a:cubicBezTo>
                <a:lnTo>
                  <a:pt x="36655" y="68568"/>
                </a:lnTo>
                <a:cubicBezTo>
                  <a:pt x="36815" y="68204"/>
                  <a:pt x="36961" y="67839"/>
                  <a:pt x="37107" y="67459"/>
                </a:cubicBezTo>
                <a:cubicBezTo>
                  <a:pt x="39033" y="68700"/>
                  <a:pt x="40974" y="69809"/>
                  <a:pt x="43119" y="70611"/>
                </a:cubicBezTo>
                <a:cubicBezTo>
                  <a:pt x="43151" y="70623"/>
                  <a:pt x="43181" y="70629"/>
                  <a:pt x="43209" y="70629"/>
                </a:cubicBezTo>
                <a:cubicBezTo>
                  <a:pt x="43484" y="70629"/>
                  <a:pt x="43542" y="70090"/>
                  <a:pt x="43250" y="69984"/>
                </a:cubicBezTo>
                <a:cubicBezTo>
                  <a:pt x="41149" y="69181"/>
                  <a:pt x="39237" y="68087"/>
                  <a:pt x="37355" y="66876"/>
                </a:cubicBezTo>
                <a:cubicBezTo>
                  <a:pt x="37486" y="66540"/>
                  <a:pt x="37618" y="66205"/>
                  <a:pt x="37735" y="65869"/>
                </a:cubicBezTo>
                <a:cubicBezTo>
                  <a:pt x="40288" y="67634"/>
                  <a:pt x="43046" y="69094"/>
                  <a:pt x="45950" y="70188"/>
                </a:cubicBezTo>
                <a:cubicBezTo>
                  <a:pt x="45980" y="70200"/>
                  <a:pt x="46008" y="70205"/>
                  <a:pt x="46035" y="70205"/>
                </a:cubicBezTo>
                <a:cubicBezTo>
                  <a:pt x="46303" y="70205"/>
                  <a:pt x="46373" y="69652"/>
                  <a:pt x="46081" y="69546"/>
                </a:cubicBezTo>
                <a:cubicBezTo>
                  <a:pt x="43206" y="68466"/>
                  <a:pt x="40478" y="67022"/>
                  <a:pt x="37968" y="65271"/>
                </a:cubicBezTo>
                <a:cubicBezTo>
                  <a:pt x="38041" y="65096"/>
                  <a:pt x="38099" y="64906"/>
                  <a:pt x="38172" y="64731"/>
                </a:cubicBezTo>
                <a:close/>
                <a:moveTo>
                  <a:pt x="30205" y="13310"/>
                </a:moveTo>
                <a:cubicBezTo>
                  <a:pt x="30424" y="13397"/>
                  <a:pt x="30658" y="13500"/>
                  <a:pt x="30876" y="13602"/>
                </a:cubicBezTo>
                <a:cubicBezTo>
                  <a:pt x="31037" y="16374"/>
                  <a:pt x="31212" y="19161"/>
                  <a:pt x="31373" y="21948"/>
                </a:cubicBezTo>
                <a:cubicBezTo>
                  <a:pt x="31387" y="22152"/>
                  <a:pt x="31526" y="22255"/>
                  <a:pt x="31657" y="22255"/>
                </a:cubicBezTo>
                <a:cubicBezTo>
                  <a:pt x="31788" y="22255"/>
                  <a:pt x="31912" y="22152"/>
                  <a:pt x="31898" y="21948"/>
                </a:cubicBezTo>
                <a:cubicBezTo>
                  <a:pt x="31737" y="19263"/>
                  <a:pt x="31577" y="16564"/>
                  <a:pt x="31416" y="13879"/>
                </a:cubicBezTo>
                <a:lnTo>
                  <a:pt x="31416" y="13879"/>
                </a:lnTo>
                <a:cubicBezTo>
                  <a:pt x="31679" y="14025"/>
                  <a:pt x="31942" y="14185"/>
                  <a:pt x="32190" y="14346"/>
                </a:cubicBezTo>
                <a:cubicBezTo>
                  <a:pt x="32394" y="16243"/>
                  <a:pt x="32511" y="18140"/>
                  <a:pt x="32540" y="20051"/>
                </a:cubicBezTo>
                <a:cubicBezTo>
                  <a:pt x="32540" y="20256"/>
                  <a:pt x="32675" y="20358"/>
                  <a:pt x="32808" y="20358"/>
                </a:cubicBezTo>
                <a:cubicBezTo>
                  <a:pt x="32941" y="20358"/>
                  <a:pt x="33073" y="20256"/>
                  <a:pt x="33065" y="20051"/>
                </a:cubicBezTo>
                <a:cubicBezTo>
                  <a:pt x="33036" y="18271"/>
                  <a:pt x="32919" y="16506"/>
                  <a:pt x="32759" y="14740"/>
                </a:cubicBezTo>
                <a:lnTo>
                  <a:pt x="32759" y="14740"/>
                </a:lnTo>
                <a:cubicBezTo>
                  <a:pt x="32992" y="14930"/>
                  <a:pt x="33226" y="15105"/>
                  <a:pt x="33445" y="15294"/>
                </a:cubicBezTo>
                <a:cubicBezTo>
                  <a:pt x="33576" y="16447"/>
                  <a:pt x="33605" y="17600"/>
                  <a:pt x="33634" y="18753"/>
                </a:cubicBezTo>
                <a:cubicBezTo>
                  <a:pt x="33642" y="18962"/>
                  <a:pt x="33778" y="19065"/>
                  <a:pt x="33910" y="19065"/>
                </a:cubicBezTo>
                <a:cubicBezTo>
                  <a:pt x="34044" y="19065"/>
                  <a:pt x="34174" y="18959"/>
                  <a:pt x="34160" y="18753"/>
                </a:cubicBezTo>
                <a:cubicBezTo>
                  <a:pt x="34145" y="17775"/>
                  <a:pt x="34101" y="16797"/>
                  <a:pt x="34028" y="15834"/>
                </a:cubicBezTo>
                <a:lnTo>
                  <a:pt x="34028" y="15834"/>
                </a:lnTo>
                <a:cubicBezTo>
                  <a:pt x="34991" y="16768"/>
                  <a:pt x="35838" y="17804"/>
                  <a:pt x="36582" y="18928"/>
                </a:cubicBezTo>
                <a:lnTo>
                  <a:pt x="36772" y="22546"/>
                </a:lnTo>
                <a:cubicBezTo>
                  <a:pt x="36786" y="22751"/>
                  <a:pt x="36925" y="22853"/>
                  <a:pt x="37056" y="22853"/>
                </a:cubicBezTo>
                <a:cubicBezTo>
                  <a:pt x="37187" y="22853"/>
                  <a:pt x="37311" y="22751"/>
                  <a:pt x="37297" y="22546"/>
                </a:cubicBezTo>
                <a:cubicBezTo>
                  <a:pt x="37253" y="21627"/>
                  <a:pt x="37195" y="20722"/>
                  <a:pt x="37151" y="19818"/>
                </a:cubicBezTo>
                <a:lnTo>
                  <a:pt x="37151" y="19818"/>
                </a:lnTo>
                <a:cubicBezTo>
                  <a:pt x="37574" y="20504"/>
                  <a:pt x="37953" y="21175"/>
                  <a:pt x="38289" y="21846"/>
                </a:cubicBezTo>
                <a:cubicBezTo>
                  <a:pt x="38654" y="22561"/>
                  <a:pt x="38989" y="23291"/>
                  <a:pt x="39296" y="24020"/>
                </a:cubicBezTo>
                <a:cubicBezTo>
                  <a:pt x="39515" y="26034"/>
                  <a:pt x="39602" y="28062"/>
                  <a:pt x="39515" y="30076"/>
                </a:cubicBezTo>
                <a:cubicBezTo>
                  <a:pt x="39507" y="30285"/>
                  <a:pt x="39633" y="30388"/>
                  <a:pt x="39763" y="30388"/>
                </a:cubicBezTo>
                <a:cubicBezTo>
                  <a:pt x="39895" y="30388"/>
                  <a:pt x="40033" y="30282"/>
                  <a:pt x="40040" y="30076"/>
                </a:cubicBezTo>
                <a:cubicBezTo>
                  <a:pt x="40098" y="28646"/>
                  <a:pt x="40069" y="27216"/>
                  <a:pt x="39982" y="25786"/>
                </a:cubicBezTo>
                <a:lnTo>
                  <a:pt x="39982" y="25786"/>
                </a:lnTo>
                <a:cubicBezTo>
                  <a:pt x="40128" y="26238"/>
                  <a:pt x="40288" y="26676"/>
                  <a:pt x="40419" y="27128"/>
                </a:cubicBezTo>
                <a:cubicBezTo>
                  <a:pt x="40594" y="29653"/>
                  <a:pt x="40667" y="32191"/>
                  <a:pt x="40653" y="34745"/>
                </a:cubicBezTo>
                <a:cubicBezTo>
                  <a:pt x="40653" y="34947"/>
                  <a:pt x="40778" y="35050"/>
                  <a:pt x="40907" y="35050"/>
                </a:cubicBezTo>
                <a:cubicBezTo>
                  <a:pt x="41037" y="35050"/>
                  <a:pt x="41171" y="34944"/>
                  <a:pt x="41178" y="34730"/>
                </a:cubicBezTo>
                <a:cubicBezTo>
                  <a:pt x="41193" y="32994"/>
                  <a:pt x="41164" y="31243"/>
                  <a:pt x="41076" y="29507"/>
                </a:cubicBezTo>
                <a:lnTo>
                  <a:pt x="41076" y="29507"/>
                </a:lnTo>
                <a:cubicBezTo>
                  <a:pt x="41193" y="29974"/>
                  <a:pt x="41295" y="30455"/>
                  <a:pt x="41397" y="30937"/>
                </a:cubicBezTo>
                <a:cubicBezTo>
                  <a:pt x="41718" y="35956"/>
                  <a:pt x="41689" y="41311"/>
                  <a:pt x="40872" y="46199"/>
                </a:cubicBezTo>
                <a:cubicBezTo>
                  <a:pt x="40836" y="46440"/>
                  <a:pt x="41012" y="46609"/>
                  <a:pt x="41168" y="46609"/>
                </a:cubicBezTo>
                <a:cubicBezTo>
                  <a:pt x="41268" y="46609"/>
                  <a:pt x="41360" y="46540"/>
                  <a:pt x="41382" y="46375"/>
                </a:cubicBezTo>
                <a:cubicBezTo>
                  <a:pt x="41937" y="43048"/>
                  <a:pt x="42112" y="39531"/>
                  <a:pt x="42097" y="36029"/>
                </a:cubicBezTo>
                <a:lnTo>
                  <a:pt x="42097" y="36029"/>
                </a:lnTo>
                <a:cubicBezTo>
                  <a:pt x="42243" y="37809"/>
                  <a:pt x="42287" y="39604"/>
                  <a:pt x="42229" y="41399"/>
                </a:cubicBezTo>
                <a:cubicBezTo>
                  <a:pt x="42024" y="48607"/>
                  <a:pt x="40025" y="56063"/>
                  <a:pt x="37691" y="62863"/>
                </a:cubicBezTo>
                <a:cubicBezTo>
                  <a:pt x="35619" y="68889"/>
                  <a:pt x="32861" y="74711"/>
                  <a:pt x="29242" y="79964"/>
                </a:cubicBezTo>
                <a:cubicBezTo>
                  <a:pt x="25375" y="85597"/>
                  <a:pt x="20546" y="90441"/>
                  <a:pt x="15059" y="94498"/>
                </a:cubicBezTo>
                <a:lnTo>
                  <a:pt x="1927" y="85115"/>
                </a:lnTo>
                <a:cubicBezTo>
                  <a:pt x="11689" y="80782"/>
                  <a:pt x="19685" y="72727"/>
                  <a:pt x="24354" y="63169"/>
                </a:cubicBezTo>
                <a:cubicBezTo>
                  <a:pt x="28848" y="54006"/>
                  <a:pt x="30526" y="43777"/>
                  <a:pt x="30731" y="33665"/>
                </a:cubicBezTo>
                <a:cubicBezTo>
                  <a:pt x="30876" y="26880"/>
                  <a:pt x="30526" y="20080"/>
                  <a:pt x="30205" y="13310"/>
                </a:cubicBezTo>
                <a:close/>
                <a:moveTo>
                  <a:pt x="24474" y="1"/>
                </a:moveTo>
                <a:cubicBezTo>
                  <a:pt x="23954" y="1"/>
                  <a:pt x="23428" y="30"/>
                  <a:pt x="22895" y="90"/>
                </a:cubicBezTo>
                <a:cubicBezTo>
                  <a:pt x="19977" y="426"/>
                  <a:pt x="17233" y="1593"/>
                  <a:pt x="14870" y="3300"/>
                </a:cubicBezTo>
                <a:cubicBezTo>
                  <a:pt x="10229" y="6627"/>
                  <a:pt x="8668" y="12070"/>
                  <a:pt x="7880" y="17469"/>
                </a:cubicBezTo>
                <a:cubicBezTo>
                  <a:pt x="6246" y="28981"/>
                  <a:pt x="7690" y="40830"/>
                  <a:pt x="12666" y="51379"/>
                </a:cubicBezTo>
                <a:cubicBezTo>
                  <a:pt x="14957" y="56268"/>
                  <a:pt x="18007" y="61273"/>
                  <a:pt x="21946" y="65081"/>
                </a:cubicBezTo>
                <a:cubicBezTo>
                  <a:pt x="17073" y="73559"/>
                  <a:pt x="9850" y="80533"/>
                  <a:pt x="511" y="84342"/>
                </a:cubicBezTo>
                <a:cubicBezTo>
                  <a:pt x="44" y="84532"/>
                  <a:pt x="1" y="85276"/>
                  <a:pt x="395" y="85553"/>
                </a:cubicBezTo>
                <a:cubicBezTo>
                  <a:pt x="5210" y="88967"/>
                  <a:pt x="10011" y="92396"/>
                  <a:pt x="14811" y="95840"/>
                </a:cubicBezTo>
                <a:cubicBezTo>
                  <a:pt x="14870" y="95884"/>
                  <a:pt x="14942" y="95913"/>
                  <a:pt x="15030" y="95928"/>
                </a:cubicBezTo>
                <a:cubicBezTo>
                  <a:pt x="15047" y="95930"/>
                  <a:pt x="15064" y="95931"/>
                  <a:pt x="15081" y="95931"/>
                </a:cubicBezTo>
                <a:cubicBezTo>
                  <a:pt x="15169" y="95931"/>
                  <a:pt x="15263" y="95899"/>
                  <a:pt x="15336" y="95825"/>
                </a:cubicBezTo>
                <a:cubicBezTo>
                  <a:pt x="23508" y="89843"/>
                  <a:pt x="29870" y="82153"/>
                  <a:pt x="34437" y="73325"/>
                </a:cubicBezTo>
                <a:cubicBezTo>
                  <a:pt x="40335" y="77056"/>
                  <a:pt x="47248" y="78859"/>
                  <a:pt x="54178" y="78859"/>
                </a:cubicBezTo>
                <a:cubicBezTo>
                  <a:pt x="57655" y="78859"/>
                  <a:pt x="61136" y="78405"/>
                  <a:pt x="64496" y="77513"/>
                </a:cubicBezTo>
                <a:cubicBezTo>
                  <a:pt x="64527" y="77523"/>
                  <a:pt x="64559" y="77528"/>
                  <a:pt x="64592" y="77528"/>
                </a:cubicBezTo>
                <a:cubicBezTo>
                  <a:pt x="64652" y="77528"/>
                  <a:pt x="64711" y="77512"/>
                  <a:pt x="64758" y="77484"/>
                </a:cubicBezTo>
                <a:cubicBezTo>
                  <a:pt x="64817" y="77455"/>
                  <a:pt x="64860" y="77425"/>
                  <a:pt x="64919" y="77396"/>
                </a:cubicBezTo>
                <a:cubicBezTo>
                  <a:pt x="68727" y="76346"/>
                  <a:pt x="72346" y="74711"/>
                  <a:pt x="75644" y="72552"/>
                </a:cubicBezTo>
                <a:cubicBezTo>
                  <a:pt x="82939" y="67751"/>
                  <a:pt x="88572" y="60849"/>
                  <a:pt x="93139" y="53481"/>
                </a:cubicBezTo>
                <a:cubicBezTo>
                  <a:pt x="93354" y="53137"/>
                  <a:pt x="93330" y="52371"/>
                  <a:pt x="92776" y="52371"/>
                </a:cubicBezTo>
                <a:cubicBezTo>
                  <a:pt x="92766" y="52371"/>
                  <a:pt x="92755" y="52371"/>
                  <a:pt x="92745" y="52372"/>
                </a:cubicBezTo>
                <a:lnTo>
                  <a:pt x="78606" y="52780"/>
                </a:lnTo>
                <a:cubicBezTo>
                  <a:pt x="78358" y="52809"/>
                  <a:pt x="78153" y="53014"/>
                  <a:pt x="78109" y="53276"/>
                </a:cubicBezTo>
                <a:cubicBezTo>
                  <a:pt x="77322" y="58734"/>
                  <a:pt x="75337" y="64818"/>
                  <a:pt x="71923" y="69590"/>
                </a:cubicBezTo>
                <a:lnTo>
                  <a:pt x="71850" y="69590"/>
                </a:lnTo>
                <a:cubicBezTo>
                  <a:pt x="68477" y="70089"/>
                  <a:pt x="65057" y="70422"/>
                  <a:pt x="61646" y="70422"/>
                </a:cubicBezTo>
                <a:cubicBezTo>
                  <a:pt x="58682" y="70422"/>
                  <a:pt x="55724" y="70171"/>
                  <a:pt x="52808" y="69561"/>
                </a:cubicBezTo>
                <a:cubicBezTo>
                  <a:pt x="47686" y="68510"/>
                  <a:pt x="42958" y="66380"/>
                  <a:pt x="38595" y="63549"/>
                </a:cubicBezTo>
                <a:cubicBezTo>
                  <a:pt x="41032" y="56516"/>
                  <a:pt x="42915" y="48957"/>
                  <a:pt x="43221" y="41443"/>
                </a:cubicBezTo>
                <a:cubicBezTo>
                  <a:pt x="43265" y="41355"/>
                  <a:pt x="43294" y="41267"/>
                  <a:pt x="43294" y="41165"/>
                </a:cubicBezTo>
                <a:cubicBezTo>
                  <a:pt x="44242" y="30440"/>
                  <a:pt x="44184" y="17979"/>
                  <a:pt x="38274" y="8495"/>
                </a:cubicBezTo>
                <a:cubicBezTo>
                  <a:pt x="35222" y="3621"/>
                  <a:pt x="30265" y="1"/>
                  <a:pt x="244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13"/>
          <p:cNvGrpSpPr/>
          <p:nvPr/>
        </p:nvGrpSpPr>
        <p:grpSpPr>
          <a:xfrm>
            <a:off x="6979250" y="-280787"/>
            <a:ext cx="728500" cy="639525"/>
            <a:chOff x="1434550" y="4732575"/>
            <a:chExt cx="728500" cy="639525"/>
          </a:xfrm>
        </p:grpSpPr>
        <p:sp>
          <p:nvSpPr>
            <p:cNvPr id="118" name="Google Shape;118;p13"/>
            <p:cNvSpPr/>
            <p:nvPr/>
          </p:nvSpPr>
          <p:spPr>
            <a:xfrm>
              <a:off x="1496550" y="4768700"/>
              <a:ext cx="328700" cy="453250"/>
            </a:xfrm>
            <a:custGeom>
              <a:rect b="b" l="l" r="r" t="t"/>
              <a:pathLst>
                <a:path extrusionOk="0" h="18130" w="13148">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a:off x="1495100" y="5150425"/>
              <a:ext cx="491400" cy="190900"/>
            </a:xfrm>
            <a:custGeom>
              <a:rect b="b" l="l" r="r" t="t"/>
              <a:pathLst>
                <a:path extrusionOk="0" h="7636" w="19656">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p:nvPr/>
          </p:nvSpPr>
          <p:spPr>
            <a:xfrm>
              <a:off x="1525375" y="4791250"/>
              <a:ext cx="622000" cy="411000"/>
            </a:xfrm>
            <a:custGeom>
              <a:rect b="b" l="l" r="r" t="t"/>
              <a:pathLst>
                <a:path extrusionOk="0" h="16440" w="2488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3"/>
            <p:cNvSpPr/>
            <p:nvPr/>
          </p:nvSpPr>
          <p:spPr>
            <a:xfrm>
              <a:off x="1434550" y="4732575"/>
              <a:ext cx="728500" cy="639525"/>
            </a:xfrm>
            <a:custGeom>
              <a:rect b="b" l="l" r="r" t="t"/>
              <a:pathLst>
                <a:path extrusionOk="0" h="25581" w="2914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p:nvPr/>
          </p:nvSpPr>
          <p:spPr>
            <a:xfrm>
              <a:off x="2004000" y="4883300"/>
              <a:ext cx="18600" cy="16250"/>
            </a:xfrm>
            <a:custGeom>
              <a:rect b="b" l="l" r="r" t="t"/>
              <a:pathLst>
                <a:path extrusionOk="0" h="650" w="744">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3"/>
            <p:cNvSpPr/>
            <p:nvPr/>
          </p:nvSpPr>
          <p:spPr>
            <a:xfrm>
              <a:off x="1940050" y="4839200"/>
              <a:ext cx="20625" cy="16900"/>
            </a:xfrm>
            <a:custGeom>
              <a:rect b="b" l="l" r="r" t="t"/>
              <a:pathLst>
                <a:path extrusionOk="0" h="676" w="825">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p:nvPr/>
          </p:nvSpPr>
          <p:spPr>
            <a:xfrm>
              <a:off x="1839950" y="4938675"/>
              <a:ext cx="23400" cy="19575"/>
            </a:xfrm>
            <a:custGeom>
              <a:rect b="b" l="l" r="r" t="t"/>
              <a:pathLst>
                <a:path extrusionOk="0" h="783" w="936">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3"/>
            <p:cNvSpPr/>
            <p:nvPr/>
          </p:nvSpPr>
          <p:spPr>
            <a:xfrm>
              <a:off x="2020350" y="5057350"/>
              <a:ext cx="15075" cy="17250"/>
            </a:xfrm>
            <a:custGeom>
              <a:rect b="b" l="l" r="r" t="t"/>
              <a:pathLst>
                <a:path extrusionOk="0" h="690" w="603">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3"/>
            <p:cNvSpPr/>
            <p:nvPr/>
          </p:nvSpPr>
          <p:spPr>
            <a:xfrm>
              <a:off x="1802575" y="4833375"/>
              <a:ext cx="14700" cy="17250"/>
            </a:xfrm>
            <a:custGeom>
              <a:rect b="b" l="l" r="r" t="t"/>
              <a:pathLst>
                <a:path extrusionOk="0" h="690" w="588">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554600" y="4832275"/>
              <a:ext cx="72800" cy="76125"/>
            </a:xfrm>
            <a:custGeom>
              <a:rect b="b" l="l" r="r" t="t"/>
              <a:pathLst>
                <a:path extrusionOk="0" h="3045" w="2912">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a:off x="1695100" y="5267625"/>
              <a:ext cx="146875" cy="56425"/>
            </a:xfrm>
            <a:custGeom>
              <a:rect b="b" l="l" r="r" t="t"/>
              <a:pathLst>
                <a:path extrusionOk="0" h="2257" w="5875">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p:nvPr/>
          </p:nvSpPr>
          <p:spPr>
            <a:xfrm>
              <a:off x="1730850" y="5254300"/>
              <a:ext cx="66950" cy="32775"/>
            </a:xfrm>
            <a:custGeom>
              <a:rect b="b" l="l" r="r" t="t"/>
              <a:pathLst>
                <a:path extrusionOk="0" h="1311" w="2678">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3"/>
            <p:cNvSpPr/>
            <p:nvPr/>
          </p:nvSpPr>
          <p:spPr>
            <a:xfrm>
              <a:off x="1857275" y="5235600"/>
              <a:ext cx="14900" cy="17225"/>
            </a:xfrm>
            <a:custGeom>
              <a:rect b="b" l="l" r="r" t="t"/>
              <a:pathLst>
                <a:path extrusionOk="0" h="689" w="596">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13"/>
          <p:cNvSpPr txBox="1"/>
          <p:nvPr>
            <p:ph idx="1" type="subTitle"/>
          </p:nvPr>
        </p:nvSpPr>
        <p:spPr>
          <a:xfrm flipH="1">
            <a:off x="1738800" y="3340776"/>
            <a:ext cx="5666400" cy="3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2" name="Google Shape;132;p13"/>
          <p:cNvSpPr txBox="1"/>
          <p:nvPr>
            <p:ph idx="2" type="subTitle"/>
          </p:nvPr>
        </p:nvSpPr>
        <p:spPr>
          <a:xfrm flipH="1">
            <a:off x="1769075" y="2345925"/>
            <a:ext cx="5620200" cy="8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rgbClr val="541C1D"/>
              </a:buClr>
              <a:buSzPts val="7000"/>
              <a:buNone/>
              <a:defRPr sz="7000">
                <a:solidFill>
                  <a:srgbClr val="541C1D"/>
                </a:solidFill>
              </a:defRPr>
            </a:lvl2pPr>
            <a:lvl3pPr lvl="2" algn="ctr">
              <a:lnSpc>
                <a:spcPct val="100000"/>
              </a:lnSpc>
              <a:spcBef>
                <a:spcPts val="0"/>
              </a:spcBef>
              <a:spcAft>
                <a:spcPts val="0"/>
              </a:spcAft>
              <a:buClr>
                <a:srgbClr val="541C1D"/>
              </a:buClr>
              <a:buSzPts val="7000"/>
              <a:buNone/>
              <a:defRPr sz="7000">
                <a:solidFill>
                  <a:srgbClr val="541C1D"/>
                </a:solidFill>
              </a:defRPr>
            </a:lvl3pPr>
            <a:lvl4pPr lvl="3" algn="ctr">
              <a:lnSpc>
                <a:spcPct val="100000"/>
              </a:lnSpc>
              <a:spcBef>
                <a:spcPts val="0"/>
              </a:spcBef>
              <a:spcAft>
                <a:spcPts val="0"/>
              </a:spcAft>
              <a:buClr>
                <a:srgbClr val="541C1D"/>
              </a:buClr>
              <a:buSzPts val="7000"/>
              <a:buNone/>
              <a:defRPr sz="7000">
                <a:solidFill>
                  <a:srgbClr val="541C1D"/>
                </a:solidFill>
              </a:defRPr>
            </a:lvl4pPr>
            <a:lvl5pPr lvl="4" algn="ctr">
              <a:lnSpc>
                <a:spcPct val="100000"/>
              </a:lnSpc>
              <a:spcBef>
                <a:spcPts val="0"/>
              </a:spcBef>
              <a:spcAft>
                <a:spcPts val="0"/>
              </a:spcAft>
              <a:buClr>
                <a:srgbClr val="541C1D"/>
              </a:buClr>
              <a:buSzPts val="7000"/>
              <a:buNone/>
              <a:defRPr sz="7000">
                <a:solidFill>
                  <a:srgbClr val="541C1D"/>
                </a:solidFill>
              </a:defRPr>
            </a:lvl5pPr>
            <a:lvl6pPr lvl="5" algn="ctr">
              <a:lnSpc>
                <a:spcPct val="100000"/>
              </a:lnSpc>
              <a:spcBef>
                <a:spcPts val="0"/>
              </a:spcBef>
              <a:spcAft>
                <a:spcPts val="0"/>
              </a:spcAft>
              <a:buClr>
                <a:srgbClr val="541C1D"/>
              </a:buClr>
              <a:buSzPts val="7000"/>
              <a:buNone/>
              <a:defRPr sz="7000">
                <a:solidFill>
                  <a:srgbClr val="541C1D"/>
                </a:solidFill>
              </a:defRPr>
            </a:lvl6pPr>
            <a:lvl7pPr lvl="6" algn="ctr">
              <a:lnSpc>
                <a:spcPct val="100000"/>
              </a:lnSpc>
              <a:spcBef>
                <a:spcPts val="0"/>
              </a:spcBef>
              <a:spcAft>
                <a:spcPts val="0"/>
              </a:spcAft>
              <a:buClr>
                <a:srgbClr val="541C1D"/>
              </a:buClr>
              <a:buSzPts val="7000"/>
              <a:buNone/>
              <a:defRPr sz="7000">
                <a:solidFill>
                  <a:srgbClr val="541C1D"/>
                </a:solidFill>
              </a:defRPr>
            </a:lvl7pPr>
            <a:lvl8pPr lvl="7" algn="ctr">
              <a:lnSpc>
                <a:spcPct val="100000"/>
              </a:lnSpc>
              <a:spcBef>
                <a:spcPts val="0"/>
              </a:spcBef>
              <a:spcAft>
                <a:spcPts val="0"/>
              </a:spcAft>
              <a:buClr>
                <a:srgbClr val="541C1D"/>
              </a:buClr>
              <a:buSzPts val="7000"/>
              <a:buNone/>
              <a:defRPr sz="7000">
                <a:solidFill>
                  <a:srgbClr val="541C1D"/>
                </a:solidFill>
              </a:defRPr>
            </a:lvl8pPr>
            <a:lvl9pPr lvl="8" algn="ctr">
              <a:lnSpc>
                <a:spcPct val="100000"/>
              </a:lnSpc>
              <a:spcBef>
                <a:spcPts val="0"/>
              </a:spcBef>
              <a:spcAft>
                <a:spcPts val="0"/>
              </a:spcAft>
              <a:buClr>
                <a:srgbClr val="541C1D"/>
              </a:buClr>
              <a:buSzPts val="7000"/>
              <a:buNone/>
              <a:defRPr sz="7000">
                <a:solidFill>
                  <a:srgbClr val="541C1D"/>
                </a:solidFill>
              </a:defRPr>
            </a:lvl9pPr>
          </a:lstStyle>
          <a:p/>
        </p:txBody>
      </p:sp>
      <p:sp>
        <p:nvSpPr>
          <p:cNvPr id="133" name="Google Shape;133;p13"/>
          <p:cNvSpPr txBox="1"/>
          <p:nvPr>
            <p:ph type="ctrTitle"/>
          </p:nvPr>
        </p:nvSpPr>
        <p:spPr>
          <a:xfrm flipH="1" rot="200">
            <a:off x="1993500" y="1626071"/>
            <a:ext cx="5157000" cy="117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34" name="Shape 134"/>
        <p:cNvGrpSpPr/>
        <p:nvPr/>
      </p:nvGrpSpPr>
      <p:grpSpPr>
        <a:xfrm>
          <a:off x="0" y="0"/>
          <a:ext cx="0" cy="0"/>
          <a:chOff x="0" y="0"/>
          <a:chExt cx="0" cy="0"/>
        </a:xfrm>
      </p:grpSpPr>
      <p:sp>
        <p:nvSpPr>
          <p:cNvPr id="135" name="Google Shape;135;p14"/>
          <p:cNvSpPr/>
          <p:nvPr/>
        </p:nvSpPr>
        <p:spPr>
          <a:xfrm>
            <a:off x="-8062" y="3687368"/>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4"/>
          <p:cNvSpPr txBox="1"/>
          <p:nvPr>
            <p:ph idx="1" type="subTitle"/>
          </p:nvPr>
        </p:nvSpPr>
        <p:spPr>
          <a:xfrm flipH="1">
            <a:off x="719650" y="2135350"/>
            <a:ext cx="2550000" cy="122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137" name="Google Shape;137;p14"/>
          <p:cNvCxnSpPr/>
          <p:nvPr/>
        </p:nvCxnSpPr>
        <p:spPr>
          <a:xfrm>
            <a:off x="833538" y="1196425"/>
            <a:ext cx="1280400" cy="0"/>
          </a:xfrm>
          <a:prstGeom prst="straightConnector1">
            <a:avLst/>
          </a:prstGeom>
          <a:noFill/>
          <a:ln cap="rnd" cmpd="sng" w="28575">
            <a:solidFill>
              <a:srgbClr val="FFFFFF"/>
            </a:solidFill>
            <a:prstDash val="solid"/>
            <a:round/>
            <a:headEnd len="sm" w="sm" type="none"/>
            <a:tailEnd len="sm" w="sm" type="none"/>
          </a:ln>
        </p:spPr>
      </p:cxnSp>
      <p:sp>
        <p:nvSpPr>
          <p:cNvPr id="138" name="Google Shape;138;p14"/>
          <p:cNvSpPr txBox="1"/>
          <p:nvPr>
            <p:ph type="title"/>
          </p:nvPr>
        </p:nvSpPr>
        <p:spPr>
          <a:xfrm>
            <a:off x="719650" y="539496"/>
            <a:ext cx="7704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39" name="Shape 139"/>
        <p:cNvGrpSpPr/>
        <p:nvPr/>
      </p:nvGrpSpPr>
      <p:grpSpPr>
        <a:xfrm>
          <a:off x="0" y="0"/>
          <a:ext cx="0" cy="0"/>
          <a:chOff x="0" y="0"/>
          <a:chExt cx="0" cy="0"/>
        </a:xfrm>
      </p:grpSpPr>
      <p:cxnSp>
        <p:nvCxnSpPr>
          <p:cNvPr id="140" name="Google Shape;140;p15"/>
          <p:cNvCxnSpPr/>
          <p:nvPr/>
        </p:nvCxnSpPr>
        <p:spPr>
          <a:xfrm>
            <a:off x="833538" y="1196425"/>
            <a:ext cx="1280400" cy="0"/>
          </a:xfrm>
          <a:prstGeom prst="straightConnector1">
            <a:avLst/>
          </a:prstGeom>
          <a:noFill/>
          <a:ln cap="rnd" cmpd="sng" w="28575">
            <a:solidFill>
              <a:srgbClr val="FFFFFF"/>
            </a:solidFill>
            <a:prstDash val="solid"/>
            <a:round/>
            <a:headEnd len="sm" w="sm" type="none"/>
            <a:tailEnd len="sm" w="sm" type="none"/>
          </a:ln>
        </p:spPr>
      </p:cxnSp>
      <p:sp>
        <p:nvSpPr>
          <p:cNvPr id="141" name="Google Shape;141;p15"/>
          <p:cNvSpPr txBox="1"/>
          <p:nvPr>
            <p:ph type="title"/>
          </p:nvPr>
        </p:nvSpPr>
        <p:spPr>
          <a:xfrm>
            <a:off x="719650" y="539496"/>
            <a:ext cx="7704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42" name="Google Shape;142;p15"/>
          <p:cNvSpPr/>
          <p:nvPr/>
        </p:nvSpPr>
        <p:spPr>
          <a:xfrm>
            <a:off x="-8062" y="3687368"/>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txBox="1"/>
          <p:nvPr>
            <p:ph idx="1" type="body"/>
          </p:nvPr>
        </p:nvSpPr>
        <p:spPr>
          <a:xfrm>
            <a:off x="719650" y="1268177"/>
            <a:ext cx="7704600" cy="3344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Lato"/>
              <a:buChar char="●"/>
              <a:defRPr sz="1200"/>
            </a:lvl1pPr>
            <a:lvl2pPr indent="-317500" lvl="1" marL="914400" algn="l">
              <a:lnSpc>
                <a:spcPct val="100000"/>
              </a:lnSpc>
              <a:spcBef>
                <a:spcPts val="0"/>
              </a:spcBef>
              <a:spcAft>
                <a:spcPts val="0"/>
              </a:spcAft>
              <a:buSzPts val="1400"/>
              <a:buFont typeface="Lato"/>
              <a:buChar char="○"/>
              <a:defRPr/>
            </a:lvl2pPr>
            <a:lvl3pPr indent="-317500" lvl="2" marL="1371600" algn="l">
              <a:lnSpc>
                <a:spcPct val="100000"/>
              </a:lnSpc>
              <a:spcBef>
                <a:spcPts val="0"/>
              </a:spcBef>
              <a:spcAft>
                <a:spcPts val="0"/>
              </a:spcAft>
              <a:buSzPts val="1400"/>
              <a:buFont typeface="Lato"/>
              <a:buChar char="■"/>
              <a:defRPr/>
            </a:lvl3pPr>
            <a:lvl4pPr indent="-317500" lvl="3" marL="1828800" algn="l">
              <a:lnSpc>
                <a:spcPct val="100000"/>
              </a:lnSpc>
              <a:spcBef>
                <a:spcPts val="0"/>
              </a:spcBef>
              <a:spcAft>
                <a:spcPts val="0"/>
              </a:spcAft>
              <a:buSzPts val="1400"/>
              <a:buFont typeface="Lato"/>
              <a:buChar char="●"/>
              <a:defRPr/>
            </a:lvl4pPr>
            <a:lvl5pPr indent="-317500" lvl="4" marL="2286000" algn="l">
              <a:lnSpc>
                <a:spcPct val="100000"/>
              </a:lnSpc>
              <a:spcBef>
                <a:spcPts val="0"/>
              </a:spcBef>
              <a:spcAft>
                <a:spcPts val="0"/>
              </a:spcAft>
              <a:buSzPts val="1400"/>
              <a:buFont typeface="Lato"/>
              <a:buChar char="○"/>
              <a:defRPr/>
            </a:lvl5pPr>
            <a:lvl6pPr indent="-317500" lvl="5" marL="2743200" algn="l">
              <a:lnSpc>
                <a:spcPct val="100000"/>
              </a:lnSpc>
              <a:spcBef>
                <a:spcPts val="0"/>
              </a:spcBef>
              <a:spcAft>
                <a:spcPts val="0"/>
              </a:spcAft>
              <a:buSzPts val="1400"/>
              <a:buFont typeface="Lato"/>
              <a:buChar char="■"/>
              <a:defRPr/>
            </a:lvl6pPr>
            <a:lvl7pPr indent="-317500" lvl="6" marL="3200400" algn="l">
              <a:lnSpc>
                <a:spcPct val="100000"/>
              </a:lnSpc>
              <a:spcBef>
                <a:spcPts val="0"/>
              </a:spcBef>
              <a:spcAft>
                <a:spcPts val="0"/>
              </a:spcAft>
              <a:buSzPts val="1400"/>
              <a:buFont typeface="Lato"/>
              <a:buChar char="●"/>
              <a:defRPr/>
            </a:lvl7pPr>
            <a:lvl8pPr indent="-317500" lvl="7" marL="3657600" algn="l">
              <a:lnSpc>
                <a:spcPct val="100000"/>
              </a:lnSpc>
              <a:spcBef>
                <a:spcPts val="0"/>
              </a:spcBef>
              <a:spcAft>
                <a:spcPts val="0"/>
              </a:spcAft>
              <a:buSzPts val="1400"/>
              <a:buFont typeface="Lato"/>
              <a:buChar char="○"/>
              <a:defRPr/>
            </a:lvl8pPr>
            <a:lvl9pPr indent="-317500" lvl="8" marL="4114800" algn="l">
              <a:lnSpc>
                <a:spcPct val="100000"/>
              </a:lnSpc>
              <a:spcBef>
                <a:spcPts val="0"/>
              </a:spcBef>
              <a:spcAft>
                <a:spcPts val="0"/>
              </a:spcAft>
              <a:buSzPts val="1400"/>
              <a:buFont typeface="Lato"/>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s">
  <p:cSld name="CUSTOM_4">
    <p:spTree>
      <p:nvGrpSpPr>
        <p:cNvPr id="144" name="Shape 144"/>
        <p:cNvGrpSpPr/>
        <p:nvPr/>
      </p:nvGrpSpPr>
      <p:grpSpPr>
        <a:xfrm>
          <a:off x="0" y="0"/>
          <a:ext cx="0" cy="0"/>
          <a:chOff x="0" y="0"/>
          <a:chExt cx="0" cy="0"/>
        </a:xfrm>
      </p:grpSpPr>
      <p:sp>
        <p:nvSpPr>
          <p:cNvPr id="145" name="Google Shape;145;p16"/>
          <p:cNvSpPr txBox="1"/>
          <p:nvPr>
            <p:ph idx="1" type="body"/>
          </p:nvPr>
        </p:nvSpPr>
        <p:spPr>
          <a:xfrm>
            <a:off x="719650" y="1734257"/>
            <a:ext cx="3404400" cy="2594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Lato"/>
              <a:buChar char="●"/>
              <a:defRPr/>
            </a:lvl1pPr>
            <a:lvl2pPr indent="-317500" lvl="1" marL="914400" algn="l">
              <a:lnSpc>
                <a:spcPct val="100000"/>
              </a:lnSpc>
              <a:spcBef>
                <a:spcPts val="0"/>
              </a:spcBef>
              <a:spcAft>
                <a:spcPts val="0"/>
              </a:spcAft>
              <a:buSzPts val="1400"/>
              <a:buFont typeface="Lato"/>
              <a:buChar char="○"/>
              <a:defRPr/>
            </a:lvl2pPr>
            <a:lvl3pPr indent="-317500" lvl="2" marL="1371600" algn="l">
              <a:lnSpc>
                <a:spcPct val="100000"/>
              </a:lnSpc>
              <a:spcBef>
                <a:spcPts val="0"/>
              </a:spcBef>
              <a:spcAft>
                <a:spcPts val="0"/>
              </a:spcAft>
              <a:buSzPts val="1400"/>
              <a:buFont typeface="Lato"/>
              <a:buChar char="■"/>
              <a:defRPr/>
            </a:lvl3pPr>
            <a:lvl4pPr indent="-317500" lvl="3" marL="1828800" algn="l">
              <a:lnSpc>
                <a:spcPct val="100000"/>
              </a:lnSpc>
              <a:spcBef>
                <a:spcPts val="0"/>
              </a:spcBef>
              <a:spcAft>
                <a:spcPts val="0"/>
              </a:spcAft>
              <a:buSzPts val="1400"/>
              <a:buFont typeface="Lato"/>
              <a:buChar char="●"/>
              <a:defRPr/>
            </a:lvl4pPr>
            <a:lvl5pPr indent="-317500" lvl="4" marL="2286000" algn="l">
              <a:lnSpc>
                <a:spcPct val="100000"/>
              </a:lnSpc>
              <a:spcBef>
                <a:spcPts val="0"/>
              </a:spcBef>
              <a:spcAft>
                <a:spcPts val="0"/>
              </a:spcAft>
              <a:buSzPts val="1400"/>
              <a:buFont typeface="Lato"/>
              <a:buChar char="○"/>
              <a:defRPr/>
            </a:lvl5pPr>
            <a:lvl6pPr indent="-317500" lvl="5" marL="2743200" algn="l">
              <a:lnSpc>
                <a:spcPct val="100000"/>
              </a:lnSpc>
              <a:spcBef>
                <a:spcPts val="0"/>
              </a:spcBef>
              <a:spcAft>
                <a:spcPts val="0"/>
              </a:spcAft>
              <a:buSzPts val="1400"/>
              <a:buFont typeface="Lato"/>
              <a:buChar char="■"/>
              <a:defRPr/>
            </a:lvl6pPr>
            <a:lvl7pPr indent="-317500" lvl="6" marL="3200400" algn="l">
              <a:lnSpc>
                <a:spcPct val="100000"/>
              </a:lnSpc>
              <a:spcBef>
                <a:spcPts val="0"/>
              </a:spcBef>
              <a:spcAft>
                <a:spcPts val="0"/>
              </a:spcAft>
              <a:buSzPts val="1400"/>
              <a:buFont typeface="Lato"/>
              <a:buChar char="●"/>
              <a:defRPr/>
            </a:lvl7pPr>
            <a:lvl8pPr indent="-317500" lvl="7" marL="3657600" algn="l">
              <a:lnSpc>
                <a:spcPct val="100000"/>
              </a:lnSpc>
              <a:spcBef>
                <a:spcPts val="0"/>
              </a:spcBef>
              <a:spcAft>
                <a:spcPts val="0"/>
              </a:spcAft>
              <a:buSzPts val="1400"/>
              <a:buFont typeface="Lato"/>
              <a:buChar char="○"/>
              <a:defRPr/>
            </a:lvl8pPr>
            <a:lvl9pPr indent="-317500" lvl="8" marL="4114800" algn="l">
              <a:lnSpc>
                <a:spcPct val="100000"/>
              </a:lnSpc>
              <a:spcBef>
                <a:spcPts val="0"/>
              </a:spcBef>
              <a:spcAft>
                <a:spcPts val="0"/>
              </a:spcAft>
              <a:buSzPts val="1400"/>
              <a:buFont typeface="Lato"/>
              <a:buChar char="■"/>
              <a:defRPr/>
            </a:lvl9pPr>
          </a:lstStyle>
          <a:p/>
        </p:txBody>
      </p:sp>
      <p:sp>
        <p:nvSpPr>
          <p:cNvPr id="146" name="Google Shape;146;p16"/>
          <p:cNvSpPr txBox="1"/>
          <p:nvPr>
            <p:ph idx="2" type="body"/>
          </p:nvPr>
        </p:nvSpPr>
        <p:spPr>
          <a:xfrm>
            <a:off x="4572000" y="1734257"/>
            <a:ext cx="3404400" cy="2594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Lato"/>
              <a:buChar char="●"/>
              <a:defRPr/>
            </a:lvl1pPr>
            <a:lvl2pPr indent="-317500" lvl="1" marL="914400" algn="l">
              <a:lnSpc>
                <a:spcPct val="100000"/>
              </a:lnSpc>
              <a:spcBef>
                <a:spcPts val="0"/>
              </a:spcBef>
              <a:spcAft>
                <a:spcPts val="0"/>
              </a:spcAft>
              <a:buSzPts val="1400"/>
              <a:buFont typeface="Lato"/>
              <a:buChar char="○"/>
              <a:defRPr/>
            </a:lvl2pPr>
            <a:lvl3pPr indent="-317500" lvl="2" marL="1371600" algn="l">
              <a:lnSpc>
                <a:spcPct val="100000"/>
              </a:lnSpc>
              <a:spcBef>
                <a:spcPts val="0"/>
              </a:spcBef>
              <a:spcAft>
                <a:spcPts val="0"/>
              </a:spcAft>
              <a:buSzPts val="1400"/>
              <a:buFont typeface="Lato"/>
              <a:buChar char="■"/>
              <a:defRPr/>
            </a:lvl3pPr>
            <a:lvl4pPr indent="-317500" lvl="3" marL="1828800" algn="l">
              <a:lnSpc>
                <a:spcPct val="100000"/>
              </a:lnSpc>
              <a:spcBef>
                <a:spcPts val="0"/>
              </a:spcBef>
              <a:spcAft>
                <a:spcPts val="0"/>
              </a:spcAft>
              <a:buSzPts val="1400"/>
              <a:buFont typeface="Lato"/>
              <a:buChar char="●"/>
              <a:defRPr/>
            </a:lvl4pPr>
            <a:lvl5pPr indent="-317500" lvl="4" marL="2286000" algn="l">
              <a:lnSpc>
                <a:spcPct val="100000"/>
              </a:lnSpc>
              <a:spcBef>
                <a:spcPts val="0"/>
              </a:spcBef>
              <a:spcAft>
                <a:spcPts val="0"/>
              </a:spcAft>
              <a:buSzPts val="1400"/>
              <a:buFont typeface="Lato"/>
              <a:buChar char="○"/>
              <a:defRPr/>
            </a:lvl5pPr>
            <a:lvl6pPr indent="-317500" lvl="5" marL="2743200" algn="l">
              <a:lnSpc>
                <a:spcPct val="100000"/>
              </a:lnSpc>
              <a:spcBef>
                <a:spcPts val="0"/>
              </a:spcBef>
              <a:spcAft>
                <a:spcPts val="0"/>
              </a:spcAft>
              <a:buSzPts val="1400"/>
              <a:buFont typeface="Lato"/>
              <a:buChar char="■"/>
              <a:defRPr/>
            </a:lvl6pPr>
            <a:lvl7pPr indent="-317500" lvl="6" marL="3200400" algn="l">
              <a:lnSpc>
                <a:spcPct val="100000"/>
              </a:lnSpc>
              <a:spcBef>
                <a:spcPts val="0"/>
              </a:spcBef>
              <a:spcAft>
                <a:spcPts val="0"/>
              </a:spcAft>
              <a:buSzPts val="1400"/>
              <a:buFont typeface="Lato"/>
              <a:buChar char="●"/>
              <a:defRPr/>
            </a:lvl7pPr>
            <a:lvl8pPr indent="-317500" lvl="7" marL="3657600" algn="l">
              <a:lnSpc>
                <a:spcPct val="100000"/>
              </a:lnSpc>
              <a:spcBef>
                <a:spcPts val="0"/>
              </a:spcBef>
              <a:spcAft>
                <a:spcPts val="0"/>
              </a:spcAft>
              <a:buSzPts val="1400"/>
              <a:buFont typeface="Lato"/>
              <a:buChar char="○"/>
              <a:defRPr/>
            </a:lvl8pPr>
            <a:lvl9pPr indent="-317500" lvl="8" marL="4114800" algn="l">
              <a:lnSpc>
                <a:spcPct val="100000"/>
              </a:lnSpc>
              <a:spcBef>
                <a:spcPts val="0"/>
              </a:spcBef>
              <a:spcAft>
                <a:spcPts val="0"/>
              </a:spcAft>
              <a:buSzPts val="1400"/>
              <a:buFont typeface="Lato"/>
              <a:buChar char="■"/>
              <a:defRPr/>
            </a:lvl9pPr>
          </a:lstStyle>
          <a:p/>
        </p:txBody>
      </p:sp>
      <p:cxnSp>
        <p:nvCxnSpPr>
          <p:cNvPr id="147" name="Google Shape;147;p16"/>
          <p:cNvCxnSpPr/>
          <p:nvPr/>
        </p:nvCxnSpPr>
        <p:spPr>
          <a:xfrm>
            <a:off x="833538" y="1196425"/>
            <a:ext cx="1280400" cy="0"/>
          </a:xfrm>
          <a:prstGeom prst="straightConnector1">
            <a:avLst/>
          </a:prstGeom>
          <a:noFill/>
          <a:ln cap="rnd" cmpd="sng" w="28575">
            <a:solidFill>
              <a:srgbClr val="FFFFFF"/>
            </a:solidFill>
            <a:prstDash val="solid"/>
            <a:round/>
            <a:headEnd len="sm" w="sm" type="none"/>
            <a:tailEnd len="sm" w="sm" type="none"/>
          </a:ln>
        </p:spPr>
      </p:cxnSp>
      <p:sp>
        <p:nvSpPr>
          <p:cNvPr id="148" name="Google Shape;148;p16"/>
          <p:cNvSpPr txBox="1"/>
          <p:nvPr>
            <p:ph type="title"/>
          </p:nvPr>
        </p:nvSpPr>
        <p:spPr>
          <a:xfrm>
            <a:off x="719650" y="539496"/>
            <a:ext cx="7704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49" name="Google Shape;149;p16"/>
          <p:cNvSpPr/>
          <p:nvPr/>
        </p:nvSpPr>
        <p:spPr>
          <a:xfrm>
            <a:off x="-8062" y="3687368"/>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lt1"/>
        </a:solidFill>
      </p:bgPr>
    </p:bg>
    <p:spTree>
      <p:nvGrpSpPr>
        <p:cNvPr id="150" name="Shape 150"/>
        <p:cNvGrpSpPr/>
        <p:nvPr/>
      </p:nvGrpSpPr>
      <p:grpSpPr>
        <a:xfrm>
          <a:off x="0" y="0"/>
          <a:ext cx="0" cy="0"/>
          <a:chOff x="0" y="0"/>
          <a:chExt cx="0" cy="0"/>
        </a:xfrm>
      </p:grpSpPr>
      <p:sp>
        <p:nvSpPr>
          <p:cNvPr id="151" name="Google Shape;151;p17"/>
          <p:cNvSpPr/>
          <p:nvPr/>
        </p:nvSpPr>
        <p:spPr>
          <a:xfrm rot="10800000">
            <a:off x="-8062" y="3431"/>
            <a:ext cx="9160136" cy="1482847"/>
          </a:xfrm>
          <a:custGeom>
            <a:rect b="b" l="l" r="r" t="t"/>
            <a:pathLst>
              <a:path extrusionOk="0" h="10571" w="65905">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17"/>
          <p:cNvCxnSpPr/>
          <p:nvPr/>
        </p:nvCxnSpPr>
        <p:spPr>
          <a:xfrm>
            <a:off x="3524550" y="1207638"/>
            <a:ext cx="2094900" cy="0"/>
          </a:xfrm>
          <a:prstGeom prst="straightConnector1">
            <a:avLst/>
          </a:prstGeom>
          <a:noFill/>
          <a:ln cap="rnd" cmpd="sng" w="28575">
            <a:solidFill>
              <a:srgbClr val="FFFFFF"/>
            </a:solidFill>
            <a:prstDash val="solid"/>
            <a:round/>
            <a:headEnd len="sm" w="sm" type="none"/>
            <a:tailEnd len="sm" w="sm" type="none"/>
          </a:ln>
        </p:spPr>
      </p:cxnSp>
      <p:sp>
        <p:nvSpPr>
          <p:cNvPr id="153" name="Google Shape;153;p17"/>
          <p:cNvSpPr txBox="1"/>
          <p:nvPr>
            <p:ph type="title"/>
          </p:nvPr>
        </p:nvSpPr>
        <p:spPr>
          <a:xfrm>
            <a:off x="719650" y="546556"/>
            <a:ext cx="7704600" cy="73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4" name="Shape 1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1pPr>
            <a:lvl2pPr lvl="1"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2pPr>
            <a:lvl3pPr lvl="2"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3pPr>
            <a:lvl4pPr lvl="3"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4pPr>
            <a:lvl5pPr lvl="4"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5pPr>
            <a:lvl6pPr lvl="5"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6pPr>
            <a:lvl7pPr lvl="6"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7pPr>
            <a:lvl8pPr lvl="7"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8pPr>
            <a:lvl9pPr lvl="8" marR="0" rtl="0" algn="l">
              <a:lnSpc>
                <a:spcPct val="100000"/>
              </a:lnSpc>
              <a:spcBef>
                <a:spcPts val="0"/>
              </a:spcBef>
              <a:spcAft>
                <a:spcPts val="0"/>
              </a:spcAft>
              <a:buClr>
                <a:schemeClr val="dk1"/>
              </a:buClr>
              <a:buSzPts val="4000"/>
              <a:buFont typeface="Sacramento"/>
              <a:buNone/>
              <a:defRPr b="0" i="0" sz="4000" u="none" cap="none" strike="noStrike">
                <a:solidFill>
                  <a:schemeClr val="dk1"/>
                </a:solidFill>
                <a:latin typeface="Sacramento"/>
                <a:ea typeface="Sacramento"/>
                <a:cs typeface="Sacramento"/>
                <a:sym typeface="Sacramento"/>
              </a:defRPr>
            </a:lvl9pPr>
          </a:lstStyle>
          <a:p/>
        </p:txBody>
      </p:sp>
      <p:sp>
        <p:nvSpPr>
          <p:cNvPr id="7" name="Google Shape;7;p12"/>
          <p:cNvSpPr txBox="1"/>
          <p:nvPr>
            <p:ph idx="1" type="body"/>
          </p:nvPr>
        </p:nvSpPr>
        <p:spPr>
          <a:xfrm>
            <a:off x="720000" y="1188000"/>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1pPr>
            <a:lvl2pPr indent="-317500" lvl="1" marL="914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2pPr>
            <a:lvl3pPr indent="-317500" lvl="2" marL="1371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3pPr>
            <a:lvl4pPr indent="-317500" lvl="3" marL="1828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4pPr>
            <a:lvl5pPr indent="-317500" lvl="4" marL="22860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5pPr>
            <a:lvl6pPr indent="-317500" lvl="5" marL="27432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100000"/>
              </a:lnSpc>
              <a:spcBef>
                <a:spcPts val="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3237">
          <p15:clr>
            <a:srgbClr val="EA4335"/>
          </p15:clr>
        </p15:guide>
        <p15:guide id="10"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grpSp>
        <p:nvGrpSpPr>
          <p:cNvPr id="159" name="Google Shape;159;p1"/>
          <p:cNvGrpSpPr/>
          <p:nvPr/>
        </p:nvGrpSpPr>
        <p:grpSpPr>
          <a:xfrm>
            <a:off x="5295450" y="1482350"/>
            <a:ext cx="430100" cy="329200"/>
            <a:chOff x="2168150" y="3241725"/>
            <a:chExt cx="430100" cy="329200"/>
          </a:xfrm>
        </p:grpSpPr>
        <p:sp>
          <p:nvSpPr>
            <p:cNvPr id="160" name="Google Shape;160;p1"/>
            <p:cNvSpPr/>
            <p:nvPr/>
          </p:nvSpPr>
          <p:spPr>
            <a:xfrm>
              <a:off x="2381900" y="3439550"/>
              <a:ext cx="179150" cy="77600"/>
            </a:xfrm>
            <a:custGeom>
              <a:rect b="b" l="l" r="r" t="t"/>
              <a:pathLst>
                <a:path extrusionOk="0" h="3104" w="7166">
                  <a:moveTo>
                    <a:pt x="7107" y="1"/>
                  </a:moveTo>
                  <a:lnTo>
                    <a:pt x="7107" y="1"/>
                  </a:lnTo>
                  <a:cubicBezTo>
                    <a:pt x="6771" y="555"/>
                    <a:pt x="6333" y="1037"/>
                    <a:pt x="5808" y="1401"/>
                  </a:cubicBezTo>
                  <a:cubicBezTo>
                    <a:pt x="5259" y="1794"/>
                    <a:pt x="4597" y="1997"/>
                    <a:pt x="3936" y="1997"/>
                  </a:cubicBezTo>
                  <a:cubicBezTo>
                    <a:pt x="3737" y="1997"/>
                    <a:pt x="3538" y="1978"/>
                    <a:pt x="3342" y="1941"/>
                  </a:cubicBezTo>
                  <a:cubicBezTo>
                    <a:pt x="2705" y="1821"/>
                    <a:pt x="2118" y="1751"/>
                    <a:pt x="1555" y="1751"/>
                  </a:cubicBezTo>
                  <a:cubicBezTo>
                    <a:pt x="1022" y="1751"/>
                    <a:pt x="511" y="1814"/>
                    <a:pt x="1" y="1956"/>
                  </a:cubicBezTo>
                  <a:cubicBezTo>
                    <a:pt x="920" y="2087"/>
                    <a:pt x="1825" y="2306"/>
                    <a:pt x="2700" y="2613"/>
                  </a:cubicBezTo>
                  <a:cubicBezTo>
                    <a:pt x="3384" y="2816"/>
                    <a:pt x="4201" y="3103"/>
                    <a:pt x="4955" y="3103"/>
                  </a:cubicBezTo>
                  <a:cubicBezTo>
                    <a:pt x="5875" y="3103"/>
                    <a:pt x="6701" y="2677"/>
                    <a:pt x="7078" y="1153"/>
                  </a:cubicBezTo>
                  <a:cubicBezTo>
                    <a:pt x="7151" y="774"/>
                    <a:pt x="7165" y="380"/>
                    <a:pt x="7107"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2311750" y="3343100"/>
              <a:ext cx="94975" cy="129300"/>
            </a:xfrm>
            <a:custGeom>
              <a:rect b="b" l="l" r="r" t="t"/>
              <a:pathLst>
                <a:path extrusionOk="0" h="5172" w="3799">
                  <a:moveTo>
                    <a:pt x="1107" y="1"/>
                  </a:moveTo>
                  <a:cubicBezTo>
                    <a:pt x="421" y="1"/>
                    <a:pt x="1" y="336"/>
                    <a:pt x="282" y="1422"/>
                  </a:cubicBezTo>
                  <a:cubicBezTo>
                    <a:pt x="530" y="2341"/>
                    <a:pt x="1158" y="3012"/>
                    <a:pt x="1289" y="4034"/>
                  </a:cubicBezTo>
                  <a:cubicBezTo>
                    <a:pt x="1333" y="4399"/>
                    <a:pt x="1333" y="4778"/>
                    <a:pt x="1318" y="5172"/>
                  </a:cubicBezTo>
                  <a:cubicBezTo>
                    <a:pt x="1858" y="4005"/>
                    <a:pt x="1318" y="2385"/>
                    <a:pt x="2340" y="1393"/>
                  </a:cubicBezTo>
                  <a:cubicBezTo>
                    <a:pt x="2748" y="984"/>
                    <a:pt x="3274" y="853"/>
                    <a:pt x="3799" y="678"/>
                  </a:cubicBezTo>
                  <a:cubicBezTo>
                    <a:pt x="2981" y="423"/>
                    <a:pt x="1877" y="1"/>
                    <a:pt x="1107" y="1"/>
                  </a:cubicBezTo>
                  <a:close/>
                </a:path>
              </a:pathLst>
            </a:custGeom>
            <a:solidFill>
              <a:srgbClr val="FFBB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2364025" y="3329575"/>
              <a:ext cx="200300" cy="141050"/>
            </a:xfrm>
            <a:custGeom>
              <a:rect b="b" l="l" r="r" t="t"/>
              <a:pathLst>
                <a:path extrusionOk="0" h="5642" w="8012">
                  <a:moveTo>
                    <a:pt x="6597" y="1419"/>
                  </a:moveTo>
                  <a:cubicBezTo>
                    <a:pt x="6611" y="1419"/>
                    <a:pt x="6625" y="1420"/>
                    <a:pt x="6640" y="1423"/>
                  </a:cubicBezTo>
                  <a:cubicBezTo>
                    <a:pt x="6961" y="1465"/>
                    <a:pt x="6908" y="2069"/>
                    <a:pt x="6595" y="2069"/>
                  </a:cubicBezTo>
                  <a:cubicBezTo>
                    <a:pt x="6582" y="2069"/>
                    <a:pt x="6567" y="2067"/>
                    <a:pt x="6552" y="2065"/>
                  </a:cubicBezTo>
                  <a:cubicBezTo>
                    <a:pt x="6217" y="2023"/>
                    <a:pt x="6283" y="1419"/>
                    <a:pt x="6597" y="1419"/>
                  </a:cubicBezTo>
                  <a:close/>
                  <a:moveTo>
                    <a:pt x="6264" y="0"/>
                  </a:moveTo>
                  <a:cubicBezTo>
                    <a:pt x="5902" y="0"/>
                    <a:pt x="5498" y="98"/>
                    <a:pt x="5064" y="299"/>
                  </a:cubicBezTo>
                  <a:cubicBezTo>
                    <a:pt x="4947" y="358"/>
                    <a:pt x="4831" y="416"/>
                    <a:pt x="4728" y="489"/>
                  </a:cubicBezTo>
                  <a:cubicBezTo>
                    <a:pt x="4612" y="547"/>
                    <a:pt x="4510" y="620"/>
                    <a:pt x="4393" y="693"/>
                  </a:cubicBezTo>
                  <a:cubicBezTo>
                    <a:pt x="3984" y="971"/>
                    <a:pt x="3634" y="1248"/>
                    <a:pt x="3123" y="1365"/>
                  </a:cubicBezTo>
                  <a:cubicBezTo>
                    <a:pt x="2904" y="1467"/>
                    <a:pt x="2671" y="1569"/>
                    <a:pt x="2438" y="1642"/>
                  </a:cubicBezTo>
                  <a:cubicBezTo>
                    <a:pt x="2146" y="1759"/>
                    <a:pt x="1693" y="1817"/>
                    <a:pt x="1431" y="1963"/>
                  </a:cubicBezTo>
                  <a:cubicBezTo>
                    <a:pt x="687" y="2430"/>
                    <a:pt x="147" y="3510"/>
                    <a:pt x="59" y="4341"/>
                  </a:cubicBezTo>
                  <a:cubicBezTo>
                    <a:pt x="44" y="4473"/>
                    <a:pt x="30" y="4619"/>
                    <a:pt x="1" y="4750"/>
                  </a:cubicBezTo>
                  <a:cubicBezTo>
                    <a:pt x="716" y="3845"/>
                    <a:pt x="1591" y="3086"/>
                    <a:pt x="2598" y="2517"/>
                  </a:cubicBezTo>
                  <a:cubicBezTo>
                    <a:pt x="2639" y="2496"/>
                    <a:pt x="2678" y="2486"/>
                    <a:pt x="2712" y="2486"/>
                  </a:cubicBezTo>
                  <a:cubicBezTo>
                    <a:pt x="2960" y="2486"/>
                    <a:pt x="3029" y="2975"/>
                    <a:pt x="2773" y="3116"/>
                  </a:cubicBezTo>
                  <a:cubicBezTo>
                    <a:pt x="1752" y="3685"/>
                    <a:pt x="876" y="4473"/>
                    <a:pt x="190" y="5421"/>
                  </a:cubicBezTo>
                  <a:cubicBezTo>
                    <a:pt x="1854" y="4341"/>
                    <a:pt x="3940" y="3976"/>
                    <a:pt x="5414" y="2576"/>
                  </a:cubicBezTo>
                  <a:cubicBezTo>
                    <a:pt x="5473" y="2522"/>
                    <a:pt x="5530" y="2500"/>
                    <a:pt x="5581" y="2500"/>
                  </a:cubicBezTo>
                  <a:cubicBezTo>
                    <a:pt x="5798" y="2500"/>
                    <a:pt x="5921" y="2898"/>
                    <a:pt x="5721" y="3086"/>
                  </a:cubicBezTo>
                  <a:cubicBezTo>
                    <a:pt x="4422" y="4327"/>
                    <a:pt x="2642" y="4750"/>
                    <a:pt x="1110" y="5567"/>
                  </a:cubicBezTo>
                  <a:cubicBezTo>
                    <a:pt x="1540" y="5479"/>
                    <a:pt x="1982" y="5436"/>
                    <a:pt x="2423" y="5436"/>
                  </a:cubicBezTo>
                  <a:cubicBezTo>
                    <a:pt x="2864" y="5436"/>
                    <a:pt x="3306" y="5479"/>
                    <a:pt x="3736" y="5567"/>
                  </a:cubicBezTo>
                  <a:cubicBezTo>
                    <a:pt x="4005" y="5617"/>
                    <a:pt x="4264" y="5641"/>
                    <a:pt x="4511" y="5641"/>
                  </a:cubicBezTo>
                  <a:cubicBezTo>
                    <a:pt x="6487" y="5641"/>
                    <a:pt x="7738" y="4108"/>
                    <a:pt x="7997" y="2240"/>
                  </a:cubicBezTo>
                  <a:cubicBezTo>
                    <a:pt x="8012" y="2167"/>
                    <a:pt x="8012" y="2094"/>
                    <a:pt x="8012" y="2021"/>
                  </a:cubicBezTo>
                  <a:cubicBezTo>
                    <a:pt x="7905" y="712"/>
                    <a:pt x="7239" y="0"/>
                    <a:pt x="6264" y="0"/>
                  </a:cubicBezTo>
                  <a:close/>
                </a:path>
              </a:pathLst>
            </a:custGeom>
            <a:solidFill>
              <a:srgbClr val="FFAA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2283400" y="3296750"/>
              <a:ext cx="314850" cy="252875"/>
            </a:xfrm>
            <a:custGeom>
              <a:rect b="b" l="l" r="r" t="t"/>
              <a:pathLst>
                <a:path extrusionOk="0" h="10115" w="12594">
                  <a:moveTo>
                    <a:pt x="9500" y="1305"/>
                  </a:moveTo>
                  <a:cubicBezTo>
                    <a:pt x="10478" y="1305"/>
                    <a:pt x="11145" y="2009"/>
                    <a:pt x="11251" y="3320"/>
                  </a:cubicBezTo>
                  <a:cubicBezTo>
                    <a:pt x="11251" y="3393"/>
                    <a:pt x="11251" y="3466"/>
                    <a:pt x="11251" y="3538"/>
                  </a:cubicBezTo>
                  <a:cubicBezTo>
                    <a:pt x="10991" y="5399"/>
                    <a:pt x="9721" y="6935"/>
                    <a:pt x="7741" y="6935"/>
                  </a:cubicBezTo>
                  <a:cubicBezTo>
                    <a:pt x="7501" y="6935"/>
                    <a:pt x="7251" y="6913"/>
                    <a:pt x="6990" y="6865"/>
                  </a:cubicBezTo>
                  <a:cubicBezTo>
                    <a:pt x="6553" y="6771"/>
                    <a:pt x="6111" y="6723"/>
                    <a:pt x="5670" y="6723"/>
                  </a:cubicBezTo>
                  <a:cubicBezTo>
                    <a:pt x="5228" y="6723"/>
                    <a:pt x="4787" y="6771"/>
                    <a:pt x="4349" y="6865"/>
                  </a:cubicBezTo>
                  <a:cubicBezTo>
                    <a:pt x="5896" y="6034"/>
                    <a:pt x="7676" y="5610"/>
                    <a:pt x="8975" y="4370"/>
                  </a:cubicBezTo>
                  <a:cubicBezTo>
                    <a:pt x="9175" y="4182"/>
                    <a:pt x="9052" y="3784"/>
                    <a:pt x="8836" y="3784"/>
                  </a:cubicBezTo>
                  <a:cubicBezTo>
                    <a:pt x="8784" y="3784"/>
                    <a:pt x="8727" y="3806"/>
                    <a:pt x="8668" y="3859"/>
                  </a:cubicBezTo>
                  <a:cubicBezTo>
                    <a:pt x="7195" y="5260"/>
                    <a:pt x="5108" y="5625"/>
                    <a:pt x="3430" y="6705"/>
                  </a:cubicBezTo>
                  <a:cubicBezTo>
                    <a:pt x="4116" y="5756"/>
                    <a:pt x="5006" y="4968"/>
                    <a:pt x="6027" y="4399"/>
                  </a:cubicBezTo>
                  <a:cubicBezTo>
                    <a:pt x="6267" y="4286"/>
                    <a:pt x="6190" y="3791"/>
                    <a:pt x="5948" y="3791"/>
                  </a:cubicBezTo>
                  <a:cubicBezTo>
                    <a:pt x="5910" y="3791"/>
                    <a:pt x="5868" y="3803"/>
                    <a:pt x="5823" y="3830"/>
                  </a:cubicBezTo>
                  <a:lnTo>
                    <a:pt x="5838" y="3830"/>
                  </a:lnTo>
                  <a:cubicBezTo>
                    <a:pt x="4831" y="4385"/>
                    <a:pt x="3941" y="5144"/>
                    <a:pt x="3240" y="6048"/>
                  </a:cubicBezTo>
                  <a:cubicBezTo>
                    <a:pt x="3269" y="5917"/>
                    <a:pt x="3284" y="5786"/>
                    <a:pt x="3299" y="5640"/>
                  </a:cubicBezTo>
                  <a:cubicBezTo>
                    <a:pt x="3386" y="4808"/>
                    <a:pt x="3926" y="3743"/>
                    <a:pt x="4670" y="3276"/>
                  </a:cubicBezTo>
                  <a:cubicBezTo>
                    <a:pt x="4933" y="3115"/>
                    <a:pt x="5385" y="3057"/>
                    <a:pt x="5677" y="2955"/>
                  </a:cubicBezTo>
                  <a:cubicBezTo>
                    <a:pt x="5911" y="2867"/>
                    <a:pt x="6129" y="2765"/>
                    <a:pt x="6363" y="2663"/>
                  </a:cubicBezTo>
                  <a:cubicBezTo>
                    <a:pt x="6859" y="2561"/>
                    <a:pt x="7209" y="2284"/>
                    <a:pt x="7632" y="1992"/>
                  </a:cubicBezTo>
                  <a:cubicBezTo>
                    <a:pt x="7749" y="1919"/>
                    <a:pt x="7851" y="1860"/>
                    <a:pt x="7968" y="1787"/>
                  </a:cubicBezTo>
                  <a:cubicBezTo>
                    <a:pt x="8070" y="1715"/>
                    <a:pt x="8172" y="1671"/>
                    <a:pt x="8304" y="1598"/>
                  </a:cubicBezTo>
                  <a:cubicBezTo>
                    <a:pt x="8736" y="1401"/>
                    <a:pt x="9140" y="1305"/>
                    <a:pt x="9500" y="1305"/>
                  </a:cubicBezTo>
                  <a:close/>
                  <a:moveTo>
                    <a:pt x="2248" y="1855"/>
                  </a:moveTo>
                  <a:cubicBezTo>
                    <a:pt x="3022" y="1855"/>
                    <a:pt x="4129" y="2277"/>
                    <a:pt x="4948" y="2532"/>
                  </a:cubicBezTo>
                  <a:cubicBezTo>
                    <a:pt x="4408" y="2707"/>
                    <a:pt x="3882" y="2838"/>
                    <a:pt x="3488" y="3247"/>
                  </a:cubicBezTo>
                  <a:cubicBezTo>
                    <a:pt x="2452" y="4239"/>
                    <a:pt x="2992" y="5859"/>
                    <a:pt x="2452" y="7026"/>
                  </a:cubicBezTo>
                  <a:cubicBezTo>
                    <a:pt x="2467" y="6632"/>
                    <a:pt x="2467" y="6253"/>
                    <a:pt x="2423" y="5888"/>
                  </a:cubicBezTo>
                  <a:cubicBezTo>
                    <a:pt x="2292" y="4866"/>
                    <a:pt x="1664" y="4195"/>
                    <a:pt x="1416" y="3276"/>
                  </a:cubicBezTo>
                  <a:cubicBezTo>
                    <a:pt x="1135" y="2190"/>
                    <a:pt x="1559" y="1855"/>
                    <a:pt x="2248" y="1855"/>
                  </a:cubicBezTo>
                  <a:close/>
                  <a:moveTo>
                    <a:pt x="11047" y="5713"/>
                  </a:moveTo>
                  <a:lnTo>
                    <a:pt x="11047" y="5713"/>
                  </a:lnTo>
                  <a:cubicBezTo>
                    <a:pt x="11105" y="6092"/>
                    <a:pt x="11091" y="6486"/>
                    <a:pt x="11018" y="6865"/>
                  </a:cubicBezTo>
                  <a:cubicBezTo>
                    <a:pt x="10641" y="8389"/>
                    <a:pt x="9815" y="8815"/>
                    <a:pt x="8895" y="8815"/>
                  </a:cubicBezTo>
                  <a:cubicBezTo>
                    <a:pt x="8141" y="8815"/>
                    <a:pt x="7324" y="8528"/>
                    <a:pt x="6640" y="8325"/>
                  </a:cubicBezTo>
                  <a:cubicBezTo>
                    <a:pt x="5765" y="8018"/>
                    <a:pt x="4860" y="7799"/>
                    <a:pt x="3941" y="7668"/>
                  </a:cubicBezTo>
                  <a:cubicBezTo>
                    <a:pt x="4451" y="7526"/>
                    <a:pt x="4962" y="7463"/>
                    <a:pt x="5495" y="7463"/>
                  </a:cubicBezTo>
                  <a:cubicBezTo>
                    <a:pt x="6058" y="7463"/>
                    <a:pt x="6645" y="7533"/>
                    <a:pt x="7282" y="7653"/>
                  </a:cubicBezTo>
                  <a:cubicBezTo>
                    <a:pt x="7478" y="7690"/>
                    <a:pt x="7677" y="7709"/>
                    <a:pt x="7876" y="7709"/>
                  </a:cubicBezTo>
                  <a:cubicBezTo>
                    <a:pt x="8537" y="7709"/>
                    <a:pt x="9199" y="7506"/>
                    <a:pt x="9748" y="7113"/>
                  </a:cubicBezTo>
                  <a:cubicBezTo>
                    <a:pt x="10273" y="6749"/>
                    <a:pt x="10711" y="6267"/>
                    <a:pt x="11047" y="5713"/>
                  </a:cubicBezTo>
                  <a:close/>
                  <a:moveTo>
                    <a:pt x="9433" y="1"/>
                  </a:moveTo>
                  <a:cubicBezTo>
                    <a:pt x="8916" y="1"/>
                    <a:pt x="8395" y="134"/>
                    <a:pt x="7895" y="416"/>
                  </a:cubicBezTo>
                  <a:cubicBezTo>
                    <a:pt x="6918" y="974"/>
                    <a:pt x="7182" y="1132"/>
                    <a:pt x="5983" y="1132"/>
                  </a:cubicBezTo>
                  <a:cubicBezTo>
                    <a:pt x="5928" y="1132"/>
                    <a:pt x="5870" y="1132"/>
                    <a:pt x="5808" y="1131"/>
                  </a:cubicBezTo>
                  <a:cubicBezTo>
                    <a:pt x="4831" y="1131"/>
                    <a:pt x="4422" y="897"/>
                    <a:pt x="3561" y="635"/>
                  </a:cubicBezTo>
                  <a:cubicBezTo>
                    <a:pt x="3121" y="496"/>
                    <a:pt x="2699" y="375"/>
                    <a:pt x="2259" y="375"/>
                  </a:cubicBezTo>
                  <a:cubicBezTo>
                    <a:pt x="2145" y="375"/>
                    <a:pt x="2030" y="383"/>
                    <a:pt x="1912" y="401"/>
                  </a:cubicBezTo>
                  <a:cubicBezTo>
                    <a:pt x="862" y="547"/>
                    <a:pt x="59" y="1437"/>
                    <a:pt x="30" y="2502"/>
                  </a:cubicBezTo>
                  <a:cubicBezTo>
                    <a:pt x="1" y="3086"/>
                    <a:pt x="205" y="3407"/>
                    <a:pt x="424" y="3903"/>
                  </a:cubicBezTo>
                  <a:cubicBezTo>
                    <a:pt x="1154" y="5479"/>
                    <a:pt x="1679" y="6690"/>
                    <a:pt x="1052" y="8427"/>
                  </a:cubicBezTo>
                  <a:cubicBezTo>
                    <a:pt x="935" y="8616"/>
                    <a:pt x="906" y="8850"/>
                    <a:pt x="993" y="9054"/>
                  </a:cubicBezTo>
                  <a:lnTo>
                    <a:pt x="993" y="9069"/>
                  </a:lnTo>
                  <a:cubicBezTo>
                    <a:pt x="1063" y="9278"/>
                    <a:pt x="1253" y="9434"/>
                    <a:pt x="1474" y="9434"/>
                  </a:cubicBezTo>
                  <a:cubicBezTo>
                    <a:pt x="1484" y="9434"/>
                    <a:pt x="1494" y="9434"/>
                    <a:pt x="1504" y="9433"/>
                  </a:cubicBezTo>
                  <a:cubicBezTo>
                    <a:pt x="1606" y="9433"/>
                    <a:pt x="1694" y="9390"/>
                    <a:pt x="1767" y="9331"/>
                  </a:cubicBezTo>
                  <a:lnTo>
                    <a:pt x="1796" y="9317"/>
                  </a:lnTo>
                  <a:cubicBezTo>
                    <a:pt x="2281" y="8952"/>
                    <a:pt x="2827" y="8814"/>
                    <a:pt x="3410" y="8814"/>
                  </a:cubicBezTo>
                  <a:cubicBezTo>
                    <a:pt x="5203" y="8814"/>
                    <a:pt x="7345" y="10114"/>
                    <a:pt x="9136" y="10114"/>
                  </a:cubicBezTo>
                  <a:cubicBezTo>
                    <a:pt x="10094" y="10114"/>
                    <a:pt x="10951" y="9743"/>
                    <a:pt x="11601" y="8602"/>
                  </a:cubicBezTo>
                  <a:cubicBezTo>
                    <a:pt x="12462" y="7099"/>
                    <a:pt x="12097" y="4837"/>
                    <a:pt x="12389" y="3217"/>
                  </a:cubicBezTo>
                  <a:cubicBezTo>
                    <a:pt x="12594" y="2138"/>
                    <a:pt x="12521" y="1525"/>
                    <a:pt x="11630" y="824"/>
                  </a:cubicBezTo>
                  <a:cubicBezTo>
                    <a:pt x="10960" y="293"/>
                    <a:pt x="10200" y="1"/>
                    <a:pt x="94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2519450" y="3365050"/>
              <a:ext cx="18625" cy="16250"/>
            </a:xfrm>
            <a:custGeom>
              <a:rect b="b" l="l" r="r" t="t"/>
              <a:pathLst>
                <a:path extrusionOk="0" h="650" w="745">
                  <a:moveTo>
                    <a:pt x="380" y="0"/>
                  </a:moveTo>
                  <a:cubicBezTo>
                    <a:pt x="66" y="0"/>
                    <a:pt x="0" y="604"/>
                    <a:pt x="335" y="646"/>
                  </a:cubicBezTo>
                  <a:cubicBezTo>
                    <a:pt x="350" y="648"/>
                    <a:pt x="365" y="650"/>
                    <a:pt x="378" y="650"/>
                  </a:cubicBezTo>
                  <a:cubicBezTo>
                    <a:pt x="691" y="650"/>
                    <a:pt x="744" y="46"/>
                    <a:pt x="423" y="4"/>
                  </a:cubicBezTo>
                  <a:cubicBezTo>
                    <a:pt x="408" y="1"/>
                    <a:pt x="394" y="0"/>
                    <a:pt x="380" y="0"/>
                  </a:cubicBezTo>
                  <a:close/>
                </a:path>
              </a:pathLst>
            </a:custGeom>
            <a:solidFill>
              <a:srgbClr val="AF15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2168150" y="3384075"/>
              <a:ext cx="24825" cy="31975"/>
            </a:xfrm>
            <a:custGeom>
              <a:rect b="b" l="l" r="r" t="t"/>
              <a:pathLst>
                <a:path extrusionOk="0" h="1279" w="993">
                  <a:moveTo>
                    <a:pt x="540" y="1"/>
                  </a:moveTo>
                  <a:cubicBezTo>
                    <a:pt x="498" y="1"/>
                    <a:pt x="459" y="10"/>
                    <a:pt x="423" y="31"/>
                  </a:cubicBezTo>
                  <a:cubicBezTo>
                    <a:pt x="161" y="206"/>
                    <a:pt x="0" y="512"/>
                    <a:pt x="44" y="833"/>
                  </a:cubicBezTo>
                  <a:cubicBezTo>
                    <a:pt x="44" y="994"/>
                    <a:pt x="117" y="1125"/>
                    <a:pt x="233" y="1227"/>
                  </a:cubicBezTo>
                  <a:cubicBezTo>
                    <a:pt x="289" y="1263"/>
                    <a:pt x="344" y="1279"/>
                    <a:pt x="399" y="1279"/>
                  </a:cubicBezTo>
                  <a:cubicBezTo>
                    <a:pt x="591" y="1279"/>
                    <a:pt x="770" y="1088"/>
                    <a:pt x="861" y="906"/>
                  </a:cubicBezTo>
                  <a:cubicBezTo>
                    <a:pt x="963" y="731"/>
                    <a:pt x="992" y="512"/>
                    <a:pt x="948" y="308"/>
                  </a:cubicBezTo>
                  <a:cubicBezTo>
                    <a:pt x="890" y="145"/>
                    <a:pt x="702" y="1"/>
                    <a:pt x="5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2426050" y="3241725"/>
              <a:ext cx="27375" cy="34350"/>
            </a:xfrm>
            <a:custGeom>
              <a:rect b="b" l="l" r="r" t="t"/>
              <a:pathLst>
                <a:path extrusionOk="0" h="1374" w="1095">
                  <a:moveTo>
                    <a:pt x="566" y="1"/>
                  </a:moveTo>
                  <a:cubicBezTo>
                    <a:pt x="552" y="1"/>
                    <a:pt x="539" y="2"/>
                    <a:pt x="526" y="5"/>
                  </a:cubicBezTo>
                  <a:cubicBezTo>
                    <a:pt x="205" y="107"/>
                    <a:pt x="0" y="414"/>
                    <a:pt x="15" y="735"/>
                  </a:cubicBezTo>
                  <a:cubicBezTo>
                    <a:pt x="15" y="924"/>
                    <a:pt x="73" y="1085"/>
                    <a:pt x="190" y="1231"/>
                  </a:cubicBezTo>
                  <a:cubicBezTo>
                    <a:pt x="281" y="1333"/>
                    <a:pt x="380" y="1373"/>
                    <a:pt x="476" y="1373"/>
                  </a:cubicBezTo>
                  <a:cubicBezTo>
                    <a:pt x="642" y="1373"/>
                    <a:pt x="798" y="1252"/>
                    <a:pt x="890" y="1114"/>
                  </a:cubicBezTo>
                  <a:cubicBezTo>
                    <a:pt x="1036" y="939"/>
                    <a:pt x="1095" y="720"/>
                    <a:pt x="1051" y="501"/>
                  </a:cubicBezTo>
                  <a:cubicBezTo>
                    <a:pt x="1010" y="283"/>
                    <a:pt x="765"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2418025" y="3528200"/>
              <a:ext cx="44150" cy="42725"/>
            </a:xfrm>
            <a:custGeom>
              <a:rect b="b" l="l" r="r" t="t"/>
              <a:pathLst>
                <a:path extrusionOk="0" h="1709" w="1766">
                  <a:moveTo>
                    <a:pt x="1226" y="0"/>
                  </a:moveTo>
                  <a:cubicBezTo>
                    <a:pt x="730" y="30"/>
                    <a:pt x="307" y="336"/>
                    <a:pt x="102" y="788"/>
                  </a:cubicBezTo>
                  <a:cubicBezTo>
                    <a:pt x="0" y="993"/>
                    <a:pt x="0" y="1226"/>
                    <a:pt x="73" y="1445"/>
                  </a:cubicBezTo>
                  <a:cubicBezTo>
                    <a:pt x="175" y="1636"/>
                    <a:pt x="341" y="1709"/>
                    <a:pt x="523" y="1709"/>
                  </a:cubicBezTo>
                  <a:cubicBezTo>
                    <a:pt x="731" y="1709"/>
                    <a:pt x="959" y="1613"/>
                    <a:pt x="1138" y="1489"/>
                  </a:cubicBezTo>
                  <a:cubicBezTo>
                    <a:pt x="1416" y="1328"/>
                    <a:pt x="1605" y="1066"/>
                    <a:pt x="1693" y="759"/>
                  </a:cubicBezTo>
                  <a:cubicBezTo>
                    <a:pt x="1766" y="438"/>
                    <a:pt x="1532" y="0"/>
                    <a:pt x="12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1"/>
          <p:cNvSpPr txBox="1"/>
          <p:nvPr>
            <p:ph idx="2" type="subTitle"/>
          </p:nvPr>
        </p:nvSpPr>
        <p:spPr>
          <a:xfrm flipH="1" rot="200">
            <a:off x="1762125" y="2319338"/>
            <a:ext cx="5619750" cy="893762"/>
          </a:xfrm>
          <a:prstGeom prst="rect">
            <a:avLst/>
          </a:prstGeom>
          <a:noFill/>
          <a:ln>
            <a:noFill/>
          </a:ln>
        </p:spPr>
        <p:txBody>
          <a:bodyPr anchorCtr="0" anchor="ctr" bIns="182875" lIns="91425" spcFirstLastPara="1" rIns="91425" wrap="square" tIns="182875">
            <a:noAutofit/>
          </a:bodyPr>
          <a:lstStyle/>
          <a:p>
            <a:pPr indent="-317500" lvl="0" marL="457200" rtl="0" algn="ctr">
              <a:lnSpc>
                <a:spcPct val="100000"/>
              </a:lnSpc>
              <a:spcBef>
                <a:spcPts val="0"/>
              </a:spcBef>
              <a:spcAft>
                <a:spcPts val="0"/>
              </a:spcAft>
              <a:buClr>
                <a:schemeClr val="accent1"/>
              </a:buClr>
              <a:buSzPts val="7000"/>
              <a:buFont typeface="Barlow Black"/>
              <a:buNone/>
            </a:pPr>
            <a:r>
              <a:rPr lang="en-US" sz="3200">
                <a:latin typeface="Arial"/>
                <a:ea typeface="Arial"/>
                <a:cs typeface="Arial"/>
                <a:sym typeface="Arial"/>
              </a:rPr>
              <a:t>Unleashing the Power of Convolutional Neural Networks for Breast Cancer Diagnosis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0"/>
          <p:cNvSpPr txBox="1"/>
          <p:nvPr>
            <p:ph idx="1" type="body"/>
          </p:nvPr>
        </p:nvSpPr>
        <p:spPr>
          <a:xfrm>
            <a:off x="138022" y="0"/>
            <a:ext cx="5253128" cy="5296619"/>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lang="en-US" sz="3200"/>
              <a:t>Conclusion</a:t>
            </a:r>
            <a:endParaRPr/>
          </a:p>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In conclusion, our project demonstrated the potential of using machine learning techniques, specifically CNNs, in improving breast cancer diagnosis. Our model achieved high accuracy and outperformed radiologists in detecting cancerous cells in mammograms. While there are still limitations to be addressed, our work provides a strong foundation for future research in this area.</a:t>
            </a:r>
            <a:endParaRPr/>
          </a:p>
          <a:p>
            <a:pPr indent="-228600" lvl="0" marL="457200" rtl="0" algn="just">
              <a:lnSpc>
                <a:spcPct val="100000"/>
              </a:lnSpc>
              <a:spcBef>
                <a:spcPts val="0"/>
              </a:spcBef>
              <a:spcAft>
                <a:spcPts val="0"/>
              </a:spcAft>
              <a:buSzPts val="1400"/>
              <a:buNone/>
            </a:pPr>
            <a:r>
              <a:t/>
            </a:r>
            <a:endParaRPr sz="1800">
              <a:latin typeface="Arial"/>
              <a:ea typeface="Arial"/>
              <a:cs typeface="Arial"/>
              <a:sym typeface="Arial"/>
            </a:endParaRPr>
          </a:p>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Ultimately, the development of automated diagnostic tools for breast cancer has the potential to improve patient outcomes by enabling earlier detection and more accurate diagnosis.</a:t>
            </a:r>
            <a:endParaRPr/>
          </a:p>
        </p:txBody>
      </p:sp>
      <p:pic>
        <p:nvPicPr>
          <p:cNvPr id="295" name="Google Shape;295;p10"/>
          <p:cNvPicPr preferRelativeResize="0"/>
          <p:nvPr/>
        </p:nvPicPr>
        <p:blipFill rotWithShape="1">
          <a:blip r:embed="rId3">
            <a:alphaModFix/>
          </a:blip>
          <a:srcRect b="0" l="0" r="0" t="0"/>
          <a:stretch/>
        </p:blipFill>
        <p:spPr>
          <a:xfrm>
            <a:off x="5662524" y="400050"/>
            <a:ext cx="3481476" cy="403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
          <p:cNvSpPr/>
          <p:nvPr/>
        </p:nvSpPr>
        <p:spPr>
          <a:xfrm rot="5400000">
            <a:off x="4518489" y="696704"/>
            <a:ext cx="3758100" cy="3758100"/>
          </a:xfrm>
          <a:prstGeom prst="arc">
            <a:avLst>
              <a:gd fmla="val 16200000" name="adj1"/>
              <a:gd fmla="val 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rot="-5400000">
            <a:off x="4518489" y="696704"/>
            <a:ext cx="3758100" cy="3758100"/>
          </a:xfrm>
          <a:prstGeom prst="arc">
            <a:avLst>
              <a:gd fmla="val 16200000" name="adj1"/>
              <a:gd fmla="val 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 name="Google Shape;175;p2"/>
          <p:cNvPicPr preferRelativeResize="0"/>
          <p:nvPr/>
        </p:nvPicPr>
        <p:blipFill rotWithShape="1">
          <a:blip r:embed="rId3">
            <a:alphaModFix/>
          </a:blip>
          <a:srcRect b="0" l="0" r="0" t="0"/>
          <a:stretch/>
        </p:blipFill>
        <p:spPr>
          <a:xfrm>
            <a:off x="4894089" y="1072304"/>
            <a:ext cx="3009600" cy="3009600"/>
          </a:xfrm>
          <a:prstGeom prst="ellipse">
            <a:avLst/>
          </a:prstGeom>
          <a:noFill/>
          <a:ln cap="flat" cmpd="sng" w="19050">
            <a:solidFill>
              <a:schemeClr val="dk1"/>
            </a:solidFill>
            <a:prstDash val="solid"/>
            <a:round/>
            <a:headEnd len="sm" w="sm" type="none"/>
            <a:tailEnd len="sm" w="sm" type="none"/>
          </a:ln>
        </p:spPr>
      </p:pic>
      <p:sp>
        <p:nvSpPr>
          <p:cNvPr id="176" name="Google Shape;176;p2"/>
          <p:cNvSpPr txBox="1"/>
          <p:nvPr>
            <p:ph type="title"/>
          </p:nvPr>
        </p:nvSpPr>
        <p:spPr>
          <a:xfrm>
            <a:off x="719650" y="539496"/>
            <a:ext cx="7704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US"/>
              <a:t>Group Members</a:t>
            </a:r>
            <a:endParaRPr/>
          </a:p>
        </p:txBody>
      </p:sp>
      <p:sp>
        <p:nvSpPr>
          <p:cNvPr id="177" name="Google Shape;177;p2"/>
          <p:cNvSpPr txBox="1"/>
          <p:nvPr>
            <p:ph idx="1" type="subTitle"/>
          </p:nvPr>
        </p:nvSpPr>
        <p:spPr>
          <a:xfrm flipH="1">
            <a:off x="719650" y="1836341"/>
            <a:ext cx="2550000" cy="2001885"/>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000"/>
              <a:buNone/>
            </a:pPr>
            <a:r>
              <a:rPr b="1" lang="en-US" sz="1800">
                <a:latin typeface="Arial"/>
                <a:ea typeface="Arial"/>
                <a:cs typeface="Arial"/>
                <a:sym typeface="Arial"/>
              </a:rPr>
              <a:t>Presentation by</a:t>
            </a:r>
            <a:endParaRPr/>
          </a:p>
          <a:p>
            <a:pPr indent="-317500" lvl="0" marL="457200" rtl="0" algn="l">
              <a:lnSpc>
                <a:spcPct val="100000"/>
              </a:lnSpc>
              <a:spcBef>
                <a:spcPts val="0"/>
              </a:spcBef>
              <a:spcAft>
                <a:spcPts val="0"/>
              </a:spcAft>
              <a:buSzPts val="1000"/>
              <a:buNone/>
            </a:pPr>
            <a:r>
              <a:rPr lang="en-US" sz="1800">
                <a:latin typeface="Arial"/>
                <a:ea typeface="Arial"/>
                <a:cs typeface="Arial"/>
                <a:sym typeface="Arial"/>
              </a:rPr>
              <a:t>Celestine Karimi</a:t>
            </a:r>
            <a:endParaRPr/>
          </a:p>
          <a:p>
            <a:pPr indent="-317500" lvl="0" marL="457200" rtl="0" algn="l">
              <a:lnSpc>
                <a:spcPct val="100000"/>
              </a:lnSpc>
              <a:spcBef>
                <a:spcPts val="0"/>
              </a:spcBef>
              <a:spcAft>
                <a:spcPts val="0"/>
              </a:spcAft>
              <a:buSzPts val="1000"/>
              <a:buNone/>
            </a:pPr>
            <a:r>
              <a:rPr lang="en-US" sz="1800">
                <a:latin typeface="Arial"/>
                <a:ea typeface="Arial"/>
                <a:cs typeface="Arial"/>
                <a:sym typeface="Arial"/>
              </a:rPr>
              <a:t>Bilha Nangira</a:t>
            </a:r>
            <a:endParaRPr sz="1800">
              <a:latin typeface="Arial"/>
              <a:ea typeface="Arial"/>
              <a:cs typeface="Arial"/>
              <a:sym typeface="Arial"/>
            </a:endParaRPr>
          </a:p>
          <a:p>
            <a:pPr indent="-317500" lvl="0" marL="457200" rtl="0" algn="l">
              <a:lnSpc>
                <a:spcPct val="100000"/>
              </a:lnSpc>
              <a:spcBef>
                <a:spcPts val="0"/>
              </a:spcBef>
              <a:spcAft>
                <a:spcPts val="0"/>
              </a:spcAft>
              <a:buSzPts val="1000"/>
              <a:buNone/>
            </a:pPr>
            <a:r>
              <a:rPr lang="en-US" sz="1800">
                <a:latin typeface="Arial"/>
                <a:ea typeface="Arial"/>
                <a:cs typeface="Arial"/>
                <a:sym typeface="Arial"/>
              </a:rPr>
              <a:t>Ivy Mugure</a:t>
            </a:r>
            <a:endParaRPr sz="1800">
              <a:latin typeface="Arial"/>
              <a:ea typeface="Arial"/>
              <a:cs typeface="Arial"/>
              <a:sym typeface="Arial"/>
            </a:endParaRPr>
          </a:p>
          <a:p>
            <a:pPr indent="-317500" lvl="0" marL="457200" rtl="0" algn="l">
              <a:lnSpc>
                <a:spcPct val="100000"/>
              </a:lnSpc>
              <a:spcBef>
                <a:spcPts val="0"/>
              </a:spcBef>
              <a:spcAft>
                <a:spcPts val="0"/>
              </a:spcAft>
              <a:buSzPts val="1000"/>
              <a:buNone/>
            </a:pPr>
            <a:r>
              <a:rPr lang="en-US" sz="1800">
                <a:latin typeface="Arial"/>
                <a:ea typeface="Arial"/>
                <a:cs typeface="Arial"/>
                <a:sym typeface="Arial"/>
              </a:rPr>
              <a:t>Esther Mueni</a:t>
            </a:r>
            <a:endParaRPr sz="1800">
              <a:latin typeface="Arial"/>
              <a:ea typeface="Arial"/>
              <a:cs typeface="Arial"/>
              <a:sym typeface="Arial"/>
            </a:endParaRPr>
          </a:p>
          <a:p>
            <a:pPr indent="-317500" lvl="0" marL="457200" rtl="0" algn="l">
              <a:lnSpc>
                <a:spcPct val="100000"/>
              </a:lnSpc>
              <a:spcBef>
                <a:spcPts val="0"/>
              </a:spcBef>
              <a:spcAft>
                <a:spcPts val="0"/>
              </a:spcAft>
              <a:buSzPts val="1000"/>
              <a:buNone/>
            </a:pPr>
            <a:r>
              <a:rPr lang="en-US" sz="1800">
                <a:latin typeface="Arial"/>
                <a:ea typeface="Arial"/>
                <a:cs typeface="Arial"/>
                <a:sym typeface="Arial"/>
              </a:rPr>
              <a:t>Fredrick Mwashimba</a:t>
            </a:r>
            <a:endParaRPr sz="1800">
              <a:latin typeface="Arial"/>
              <a:ea typeface="Arial"/>
              <a:cs typeface="Arial"/>
              <a:sym typeface="Arial"/>
            </a:endParaRPr>
          </a:p>
        </p:txBody>
      </p:sp>
      <p:grpSp>
        <p:nvGrpSpPr>
          <p:cNvPr id="178" name="Google Shape;178;p2"/>
          <p:cNvGrpSpPr/>
          <p:nvPr/>
        </p:nvGrpSpPr>
        <p:grpSpPr>
          <a:xfrm>
            <a:off x="4268817" y="731165"/>
            <a:ext cx="4260143" cy="3691878"/>
            <a:chOff x="4162580" y="767477"/>
            <a:chExt cx="4504751" cy="3903858"/>
          </a:xfrm>
        </p:grpSpPr>
        <p:grpSp>
          <p:nvGrpSpPr>
            <p:cNvPr id="179" name="Google Shape;179;p2"/>
            <p:cNvGrpSpPr/>
            <p:nvPr/>
          </p:nvGrpSpPr>
          <p:grpSpPr>
            <a:xfrm rot="-4199991">
              <a:off x="7286959" y="732325"/>
              <a:ext cx="991168" cy="1522387"/>
              <a:chOff x="10125750" y="947475"/>
              <a:chExt cx="1568000" cy="2408375"/>
            </a:xfrm>
          </p:grpSpPr>
          <p:sp>
            <p:nvSpPr>
              <p:cNvPr id="180" name="Google Shape;180;p2"/>
              <p:cNvSpPr/>
              <p:nvPr/>
            </p:nvSpPr>
            <p:spPr>
              <a:xfrm>
                <a:off x="11132225" y="2283925"/>
                <a:ext cx="412375" cy="87550"/>
              </a:xfrm>
              <a:custGeom>
                <a:rect b="b" l="l" r="r" t="t"/>
                <a:pathLst>
                  <a:path extrusionOk="0" h="3502" w="16495">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11223475" y="2035375"/>
                <a:ext cx="393775" cy="96375"/>
              </a:xfrm>
              <a:custGeom>
                <a:rect b="b" l="l" r="r" t="t"/>
                <a:pathLst>
                  <a:path extrusionOk="0" h="3855" w="15751">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11337175" y="1811450"/>
                <a:ext cx="307800" cy="87425"/>
              </a:xfrm>
              <a:custGeom>
                <a:rect b="b" l="l" r="r" t="t"/>
                <a:pathLst>
                  <a:path extrusionOk="0" h="3497" w="12312">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11384900" y="1622925"/>
                <a:ext cx="249200" cy="68325"/>
              </a:xfrm>
              <a:custGeom>
                <a:rect b="b" l="l" r="r" t="t"/>
                <a:pathLst>
                  <a:path extrusionOk="0" h="2733" w="9968">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11318575" y="990550"/>
                <a:ext cx="86350" cy="264975"/>
              </a:xfrm>
              <a:custGeom>
                <a:rect b="b" l="l" r="r" t="t"/>
                <a:pathLst>
                  <a:path extrusionOk="0" h="10599" w="3454">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11424900" y="1336900"/>
                <a:ext cx="210600" cy="147425"/>
              </a:xfrm>
              <a:custGeom>
                <a:rect b="b" l="l" r="r" t="t"/>
                <a:pathLst>
                  <a:path extrusionOk="0" h="5897" w="8424">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11205925" y="1253750"/>
                <a:ext cx="153025" cy="215500"/>
              </a:xfrm>
              <a:custGeom>
                <a:rect b="b" l="l" r="r" t="t"/>
                <a:pathLst>
                  <a:path extrusionOk="0" h="8620" w="6121">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11086250" y="1539050"/>
                <a:ext cx="219725" cy="136175"/>
              </a:xfrm>
              <a:custGeom>
                <a:rect b="b" l="l" r="r" t="t"/>
                <a:pathLst>
                  <a:path extrusionOk="0" h="5447" w="8789">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10973950" y="1709250"/>
                <a:ext cx="278325" cy="169875"/>
              </a:xfrm>
              <a:custGeom>
                <a:rect b="b" l="l" r="r" t="t"/>
                <a:pathLst>
                  <a:path extrusionOk="0" h="6795" w="11133">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10817800" y="1874550"/>
                <a:ext cx="328850" cy="228825"/>
              </a:xfrm>
              <a:custGeom>
                <a:rect b="b" l="l" r="r" t="t"/>
                <a:pathLst>
                  <a:path extrusionOk="0" h="9153" w="13154">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10723400" y="2043350"/>
                <a:ext cx="328150" cy="275500"/>
              </a:xfrm>
              <a:custGeom>
                <a:rect b="b" l="l" r="r" t="t"/>
                <a:pathLst>
                  <a:path extrusionOk="0" h="11020" w="13126">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10254100" y="2867950"/>
                <a:ext cx="296175" cy="108125"/>
              </a:xfrm>
              <a:custGeom>
                <a:rect b="b" l="l" r="r" t="t"/>
                <a:pathLst>
                  <a:path extrusionOk="0" h="4325" w="11847">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192" name="Google Shape;192;p2"/>
              <p:cNvSpPr/>
              <p:nvPr/>
            </p:nvSpPr>
            <p:spPr>
              <a:xfrm>
                <a:off x="10569100" y="2994900"/>
                <a:ext cx="150450" cy="267975"/>
              </a:xfrm>
              <a:custGeom>
                <a:rect b="b" l="l" r="r" t="t"/>
                <a:pathLst>
                  <a:path extrusionOk="0" h="10719" w="6018">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193" name="Google Shape;193;p2"/>
              <p:cNvSpPr/>
              <p:nvPr/>
            </p:nvSpPr>
            <p:spPr>
              <a:xfrm>
                <a:off x="10700725" y="2891450"/>
                <a:ext cx="385550" cy="131650"/>
              </a:xfrm>
              <a:custGeom>
                <a:rect b="b" l="l" r="r" t="t"/>
                <a:pathLst>
                  <a:path extrusionOk="0" h="5266" w="15422">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194" name="Google Shape;194;p2"/>
              <p:cNvSpPr/>
              <p:nvPr/>
            </p:nvSpPr>
            <p:spPr>
              <a:xfrm>
                <a:off x="10849375" y="2719000"/>
                <a:ext cx="413075" cy="94975"/>
              </a:xfrm>
              <a:custGeom>
                <a:rect b="b" l="l" r="r" t="t"/>
                <a:pathLst>
                  <a:path extrusionOk="0" h="3799" w="16523">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10990450" y="2504300"/>
                <a:ext cx="418000" cy="83700"/>
              </a:xfrm>
              <a:custGeom>
                <a:rect b="b" l="l" r="r" t="t"/>
                <a:pathLst>
                  <a:path extrusionOk="0" h="3348" w="1672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10616000" y="2207925"/>
                <a:ext cx="301825" cy="304650"/>
              </a:xfrm>
              <a:custGeom>
                <a:rect b="b" l="l" r="r" t="t"/>
                <a:pathLst>
                  <a:path extrusionOk="0" h="12186" w="12073">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10522300" y="2351100"/>
                <a:ext cx="257975" cy="348875"/>
              </a:xfrm>
              <a:custGeom>
                <a:rect b="b" l="l" r="r" t="t"/>
                <a:pathLst>
                  <a:path extrusionOk="0" h="13955" w="10319">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10412825" y="2588000"/>
                <a:ext cx="242150" cy="263575"/>
              </a:xfrm>
              <a:custGeom>
                <a:rect b="b" l="l" r="r" t="t"/>
                <a:pathLst>
                  <a:path extrusionOk="0" h="10543" w="9686">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10125750" y="947475"/>
                <a:ext cx="1568000" cy="2408375"/>
              </a:xfrm>
              <a:custGeom>
                <a:rect b="b" l="l" r="r" t="t"/>
                <a:pathLst>
                  <a:path extrusionOk="0" h="96335" w="6272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2"/>
            <p:cNvGrpSpPr/>
            <p:nvPr/>
          </p:nvGrpSpPr>
          <p:grpSpPr>
            <a:xfrm rot="6600009">
              <a:off x="4551784" y="3184100"/>
              <a:ext cx="991168" cy="1522387"/>
              <a:chOff x="10125750" y="947475"/>
              <a:chExt cx="1568000" cy="2408375"/>
            </a:xfrm>
          </p:grpSpPr>
          <p:sp>
            <p:nvSpPr>
              <p:cNvPr id="201" name="Google Shape;201;p2"/>
              <p:cNvSpPr/>
              <p:nvPr/>
            </p:nvSpPr>
            <p:spPr>
              <a:xfrm>
                <a:off x="11132225" y="2283925"/>
                <a:ext cx="412375" cy="87550"/>
              </a:xfrm>
              <a:custGeom>
                <a:rect b="b" l="l" r="r" t="t"/>
                <a:pathLst>
                  <a:path extrusionOk="0" h="3502" w="16495">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11223475" y="2035375"/>
                <a:ext cx="393775" cy="96375"/>
              </a:xfrm>
              <a:custGeom>
                <a:rect b="b" l="l" r="r" t="t"/>
                <a:pathLst>
                  <a:path extrusionOk="0" h="3855" w="15751">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11337175" y="1811450"/>
                <a:ext cx="307800" cy="87425"/>
              </a:xfrm>
              <a:custGeom>
                <a:rect b="b" l="l" r="r" t="t"/>
                <a:pathLst>
                  <a:path extrusionOk="0" h="3497" w="12312">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11384900" y="1622925"/>
                <a:ext cx="249200" cy="68325"/>
              </a:xfrm>
              <a:custGeom>
                <a:rect b="b" l="l" r="r" t="t"/>
                <a:pathLst>
                  <a:path extrusionOk="0" h="2733" w="9968">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11318575" y="990550"/>
                <a:ext cx="86350" cy="264975"/>
              </a:xfrm>
              <a:custGeom>
                <a:rect b="b" l="l" r="r" t="t"/>
                <a:pathLst>
                  <a:path extrusionOk="0" h="10599" w="3454">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11424900" y="1336900"/>
                <a:ext cx="210600" cy="147425"/>
              </a:xfrm>
              <a:custGeom>
                <a:rect b="b" l="l" r="r" t="t"/>
                <a:pathLst>
                  <a:path extrusionOk="0" h="5897" w="8424">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11205925" y="1253750"/>
                <a:ext cx="153025" cy="215500"/>
              </a:xfrm>
              <a:custGeom>
                <a:rect b="b" l="l" r="r" t="t"/>
                <a:pathLst>
                  <a:path extrusionOk="0" h="8620" w="6121">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11086250" y="1539050"/>
                <a:ext cx="219725" cy="136175"/>
              </a:xfrm>
              <a:custGeom>
                <a:rect b="b" l="l" r="r" t="t"/>
                <a:pathLst>
                  <a:path extrusionOk="0" h="5447" w="8789">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10973950" y="1709250"/>
                <a:ext cx="278325" cy="169875"/>
              </a:xfrm>
              <a:custGeom>
                <a:rect b="b" l="l" r="r" t="t"/>
                <a:pathLst>
                  <a:path extrusionOk="0" h="6795" w="11133">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10817800" y="1874550"/>
                <a:ext cx="328850" cy="228825"/>
              </a:xfrm>
              <a:custGeom>
                <a:rect b="b" l="l" r="r" t="t"/>
                <a:pathLst>
                  <a:path extrusionOk="0" h="9153" w="13154">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10723400" y="2043350"/>
                <a:ext cx="328150" cy="275500"/>
              </a:xfrm>
              <a:custGeom>
                <a:rect b="b" l="l" r="r" t="t"/>
                <a:pathLst>
                  <a:path extrusionOk="0" h="11020" w="13126">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10254100" y="2867950"/>
                <a:ext cx="296175" cy="108125"/>
              </a:xfrm>
              <a:custGeom>
                <a:rect b="b" l="l" r="r" t="t"/>
                <a:pathLst>
                  <a:path extrusionOk="0" h="4325" w="11847">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213" name="Google Shape;213;p2"/>
              <p:cNvSpPr/>
              <p:nvPr/>
            </p:nvSpPr>
            <p:spPr>
              <a:xfrm>
                <a:off x="10569100" y="2994900"/>
                <a:ext cx="150450" cy="267975"/>
              </a:xfrm>
              <a:custGeom>
                <a:rect b="b" l="l" r="r" t="t"/>
                <a:pathLst>
                  <a:path extrusionOk="0" h="10719" w="6018">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214" name="Google Shape;214;p2"/>
              <p:cNvSpPr/>
              <p:nvPr/>
            </p:nvSpPr>
            <p:spPr>
              <a:xfrm>
                <a:off x="10700725" y="2891450"/>
                <a:ext cx="385550" cy="131650"/>
              </a:xfrm>
              <a:custGeom>
                <a:rect b="b" l="l" r="r" t="t"/>
                <a:pathLst>
                  <a:path extrusionOk="0" h="5266" w="15422">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215" name="Google Shape;215;p2"/>
              <p:cNvSpPr/>
              <p:nvPr/>
            </p:nvSpPr>
            <p:spPr>
              <a:xfrm>
                <a:off x="10849375" y="2719000"/>
                <a:ext cx="413075" cy="94975"/>
              </a:xfrm>
              <a:custGeom>
                <a:rect b="b" l="l" r="r" t="t"/>
                <a:pathLst>
                  <a:path extrusionOk="0" h="3799" w="16523">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10990450" y="2504300"/>
                <a:ext cx="418000" cy="83700"/>
              </a:xfrm>
              <a:custGeom>
                <a:rect b="b" l="l" r="r" t="t"/>
                <a:pathLst>
                  <a:path extrusionOk="0" h="3348" w="1672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10616000" y="2207925"/>
                <a:ext cx="301825" cy="304650"/>
              </a:xfrm>
              <a:custGeom>
                <a:rect b="b" l="l" r="r" t="t"/>
                <a:pathLst>
                  <a:path extrusionOk="0" h="12186" w="12073">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10522300" y="2351100"/>
                <a:ext cx="257975" cy="348875"/>
              </a:xfrm>
              <a:custGeom>
                <a:rect b="b" l="l" r="r" t="t"/>
                <a:pathLst>
                  <a:path extrusionOk="0" h="13955" w="10319">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10412825" y="2588000"/>
                <a:ext cx="242150" cy="263575"/>
              </a:xfrm>
              <a:custGeom>
                <a:rect b="b" l="l" r="r" t="t"/>
                <a:pathLst>
                  <a:path extrusionOk="0" h="10543" w="9686">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10125750" y="947475"/>
                <a:ext cx="1568000" cy="2408375"/>
              </a:xfrm>
              <a:custGeom>
                <a:rect b="b" l="l" r="r" t="t"/>
                <a:pathLst>
                  <a:path extrusionOk="0" h="96335" w="6272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
          <p:cNvSpPr txBox="1"/>
          <p:nvPr>
            <p:ph type="title"/>
          </p:nvPr>
        </p:nvSpPr>
        <p:spPr>
          <a:xfrm>
            <a:off x="719650" y="342900"/>
            <a:ext cx="7704600" cy="55665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3200">
                <a:latin typeface="Arial"/>
                <a:ea typeface="Arial"/>
                <a:cs typeface="Arial"/>
                <a:sym typeface="Arial"/>
              </a:rPr>
              <a:t>PROCESS</a:t>
            </a:r>
            <a:endParaRPr b="1" sz="3200">
              <a:latin typeface="Arial"/>
              <a:ea typeface="Arial"/>
              <a:cs typeface="Arial"/>
              <a:sym typeface="Arial"/>
            </a:endParaRPr>
          </a:p>
        </p:txBody>
      </p:sp>
      <p:grpSp>
        <p:nvGrpSpPr>
          <p:cNvPr id="226" name="Google Shape;226;p3"/>
          <p:cNvGrpSpPr/>
          <p:nvPr/>
        </p:nvGrpSpPr>
        <p:grpSpPr>
          <a:xfrm>
            <a:off x="997133" y="1209547"/>
            <a:ext cx="7420581" cy="3124454"/>
            <a:chOff x="6533" y="466597"/>
            <a:chExt cx="7420581" cy="3124454"/>
          </a:xfrm>
        </p:grpSpPr>
        <p:sp>
          <p:nvSpPr>
            <p:cNvPr id="227" name="Google Shape;227;p3"/>
            <p:cNvSpPr/>
            <p:nvPr/>
          </p:nvSpPr>
          <p:spPr>
            <a:xfrm>
              <a:off x="6533" y="466597"/>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txBox="1"/>
            <p:nvPr/>
          </p:nvSpPr>
          <p:spPr>
            <a:xfrm>
              <a:off x="40850" y="500914"/>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Introduction to Breast Cancer Diagnosis using Machine Learning</a:t>
              </a:r>
              <a:endParaRPr/>
            </a:p>
          </p:txBody>
        </p:sp>
        <p:sp>
          <p:nvSpPr>
            <p:cNvPr id="229" name="Google Shape;229;p3"/>
            <p:cNvSpPr/>
            <p:nvPr/>
          </p:nvSpPr>
          <p:spPr>
            <a:xfrm>
              <a:off x="2131163" y="810287"/>
              <a:ext cx="413990" cy="484290"/>
            </a:xfrm>
            <a:prstGeom prst="rightArrow">
              <a:avLst>
                <a:gd fmla="val 60000" name="adj1"/>
                <a:gd fmla="val 50000" name="adj2"/>
              </a:avLst>
            </a:prstGeom>
            <a:solidFill>
              <a:srgbClr val="FFB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txBox="1"/>
            <p:nvPr/>
          </p:nvSpPr>
          <p:spPr>
            <a:xfrm>
              <a:off x="2131163" y="907145"/>
              <a:ext cx="289793" cy="2905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1" name="Google Shape;231;p3"/>
            <p:cNvSpPr/>
            <p:nvPr/>
          </p:nvSpPr>
          <p:spPr>
            <a:xfrm>
              <a:off x="2740432" y="466597"/>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txBox="1"/>
            <p:nvPr/>
          </p:nvSpPr>
          <p:spPr>
            <a:xfrm>
              <a:off x="2774749" y="500914"/>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Data Collection and Preprocessing</a:t>
              </a:r>
              <a:endParaRPr/>
            </a:p>
          </p:txBody>
        </p:sp>
        <p:sp>
          <p:nvSpPr>
            <p:cNvPr id="233" name="Google Shape;233;p3"/>
            <p:cNvSpPr/>
            <p:nvPr/>
          </p:nvSpPr>
          <p:spPr>
            <a:xfrm>
              <a:off x="4865061" y="810287"/>
              <a:ext cx="413990" cy="484290"/>
            </a:xfrm>
            <a:prstGeom prst="rightArrow">
              <a:avLst>
                <a:gd fmla="val 60000" name="adj1"/>
                <a:gd fmla="val 50000" name="adj2"/>
              </a:avLst>
            </a:prstGeom>
            <a:solidFill>
              <a:srgbClr val="FFB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txBox="1"/>
            <p:nvPr/>
          </p:nvSpPr>
          <p:spPr>
            <a:xfrm>
              <a:off x="4865061" y="907145"/>
              <a:ext cx="289793" cy="2905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5" name="Google Shape;235;p3"/>
            <p:cNvSpPr/>
            <p:nvPr/>
          </p:nvSpPr>
          <p:spPr>
            <a:xfrm>
              <a:off x="5474330" y="466597"/>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txBox="1"/>
            <p:nvPr/>
          </p:nvSpPr>
          <p:spPr>
            <a:xfrm>
              <a:off x="5508647" y="500914"/>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Model Architecture</a:t>
              </a:r>
              <a:endParaRPr/>
            </a:p>
          </p:txBody>
        </p:sp>
        <p:sp>
          <p:nvSpPr>
            <p:cNvPr id="237" name="Google Shape;237;p3"/>
            <p:cNvSpPr/>
            <p:nvPr/>
          </p:nvSpPr>
          <p:spPr>
            <a:xfrm rot="5400000">
              <a:off x="6243727" y="1774962"/>
              <a:ext cx="413990" cy="484290"/>
            </a:xfrm>
            <a:prstGeom prst="rightArrow">
              <a:avLst>
                <a:gd fmla="val 60000" name="adj1"/>
                <a:gd fmla="val 50000" name="adj2"/>
              </a:avLst>
            </a:prstGeom>
            <a:solidFill>
              <a:srgbClr val="FFB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txBox="1"/>
            <p:nvPr/>
          </p:nvSpPr>
          <p:spPr>
            <a:xfrm>
              <a:off x="6305436" y="1810112"/>
              <a:ext cx="290574" cy="28979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9" name="Google Shape;239;p3"/>
            <p:cNvSpPr/>
            <p:nvPr/>
          </p:nvSpPr>
          <p:spPr>
            <a:xfrm>
              <a:off x="5474330" y="2419381"/>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txBox="1"/>
            <p:nvPr/>
          </p:nvSpPr>
          <p:spPr>
            <a:xfrm>
              <a:off x="5508647" y="2453698"/>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Model Evaluation</a:t>
              </a:r>
              <a:endParaRPr/>
            </a:p>
          </p:txBody>
        </p:sp>
        <p:sp>
          <p:nvSpPr>
            <p:cNvPr id="241" name="Google Shape;241;p3"/>
            <p:cNvSpPr/>
            <p:nvPr/>
          </p:nvSpPr>
          <p:spPr>
            <a:xfrm rot="10800000">
              <a:off x="4888495" y="2763072"/>
              <a:ext cx="413990" cy="484290"/>
            </a:xfrm>
            <a:prstGeom prst="rightArrow">
              <a:avLst>
                <a:gd fmla="val 60000" name="adj1"/>
                <a:gd fmla="val 50000" name="adj2"/>
              </a:avLst>
            </a:prstGeom>
            <a:solidFill>
              <a:srgbClr val="FFB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txBox="1"/>
            <p:nvPr/>
          </p:nvSpPr>
          <p:spPr>
            <a:xfrm>
              <a:off x="5012692" y="2859930"/>
              <a:ext cx="289793" cy="2905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3" name="Google Shape;243;p3"/>
            <p:cNvSpPr/>
            <p:nvPr/>
          </p:nvSpPr>
          <p:spPr>
            <a:xfrm>
              <a:off x="2740432" y="2419381"/>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txBox="1"/>
            <p:nvPr/>
          </p:nvSpPr>
          <p:spPr>
            <a:xfrm>
              <a:off x="2774749" y="2453698"/>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Limitations and Future Work</a:t>
              </a:r>
              <a:endParaRPr/>
            </a:p>
          </p:txBody>
        </p:sp>
        <p:sp>
          <p:nvSpPr>
            <p:cNvPr id="245" name="Google Shape;245;p3"/>
            <p:cNvSpPr/>
            <p:nvPr/>
          </p:nvSpPr>
          <p:spPr>
            <a:xfrm rot="10800000">
              <a:off x="2154596" y="2763072"/>
              <a:ext cx="413990" cy="484290"/>
            </a:xfrm>
            <a:prstGeom prst="rightArrow">
              <a:avLst>
                <a:gd fmla="val 60000" name="adj1"/>
                <a:gd fmla="val 50000" name="adj2"/>
              </a:avLst>
            </a:prstGeom>
            <a:solidFill>
              <a:srgbClr val="FFB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txBox="1"/>
            <p:nvPr/>
          </p:nvSpPr>
          <p:spPr>
            <a:xfrm>
              <a:off x="2278793" y="2859930"/>
              <a:ext cx="289793" cy="29057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47" name="Google Shape;247;p3"/>
            <p:cNvSpPr/>
            <p:nvPr/>
          </p:nvSpPr>
          <p:spPr>
            <a:xfrm>
              <a:off x="6533" y="2419381"/>
              <a:ext cx="1952784" cy="1171670"/>
            </a:xfrm>
            <a:prstGeom prst="roundRect">
              <a:avLst>
                <a:gd fmla="val 10000" name="adj"/>
              </a:avLst>
            </a:prstGeom>
            <a:solidFill>
              <a:srgbClr val="FE5A9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txBox="1"/>
            <p:nvPr/>
          </p:nvSpPr>
          <p:spPr>
            <a:xfrm>
              <a:off x="40850" y="2453698"/>
              <a:ext cx="1884150" cy="1103036"/>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Conclusion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
          <p:cNvSpPr txBox="1"/>
          <p:nvPr>
            <p:ph idx="1" type="body"/>
          </p:nvPr>
        </p:nvSpPr>
        <p:spPr>
          <a:xfrm>
            <a:off x="138023" y="966158"/>
            <a:ext cx="4433977" cy="4330461"/>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ato"/>
              <a:buChar char="●"/>
            </a:pPr>
            <a:r>
              <a:rPr lang="en-US">
                <a:latin typeface="Arial"/>
                <a:ea typeface="Arial"/>
                <a:cs typeface="Arial"/>
                <a:sym typeface="Arial"/>
              </a:rPr>
              <a:t>Breast cancer is a major concern for women worldwide. Early detection and accurate diagnosis are critical in improving patient outcomes. With the advent of machine learning techniques, there has been a surge in research on developing automated diagnostic tools for it.</a:t>
            </a:r>
            <a:endParaRPr/>
          </a:p>
          <a:p>
            <a:pPr indent="-317500" lvl="0" marL="457200" rtl="0" algn="l">
              <a:lnSpc>
                <a:spcPct val="100000"/>
              </a:lnSpc>
              <a:spcBef>
                <a:spcPts val="0"/>
              </a:spcBef>
              <a:spcAft>
                <a:spcPts val="0"/>
              </a:spcAft>
              <a:buSzPts val="1400"/>
              <a:buFont typeface="Lato"/>
              <a:buChar char="●"/>
            </a:pPr>
            <a:r>
              <a:rPr lang="en-US">
                <a:latin typeface="Arial"/>
                <a:ea typeface="Arial"/>
                <a:cs typeface="Arial"/>
                <a:sym typeface="Arial"/>
              </a:rPr>
              <a:t>In this project, we aim to develop a breast cancer diagnosis model using convolutional neural networks (CNNs) that can accurately detect cancerous cells in mammograms.</a:t>
            </a:r>
            <a:endParaRPr/>
          </a:p>
          <a:p>
            <a:pPr indent="-317500" lvl="0" marL="457200" rtl="0" algn="l">
              <a:lnSpc>
                <a:spcPct val="100000"/>
              </a:lnSpc>
              <a:spcBef>
                <a:spcPts val="0"/>
              </a:spcBef>
              <a:spcAft>
                <a:spcPts val="0"/>
              </a:spcAft>
              <a:buSzPts val="1400"/>
              <a:buFont typeface="Lato"/>
              <a:buChar char="●"/>
            </a:pPr>
            <a:r>
              <a:rPr lang="en-US">
                <a:latin typeface="Arial"/>
                <a:ea typeface="Arial"/>
                <a:cs typeface="Arial"/>
                <a:sym typeface="Arial"/>
              </a:rPr>
              <a:t>CNNs are a type of deep learning algorithm that can automatically learn features from images without the need for manual feature extraction. They have shown remarkable success in image recognition tasks, including medical image analysis.</a:t>
            </a:r>
            <a:endParaRPr/>
          </a:p>
          <a:p>
            <a:pPr indent="-228600" lvl="0" marL="457200" rtl="0" algn="l">
              <a:lnSpc>
                <a:spcPct val="100000"/>
              </a:lnSpc>
              <a:spcBef>
                <a:spcPts val="0"/>
              </a:spcBef>
              <a:spcAft>
                <a:spcPts val="0"/>
              </a:spcAft>
              <a:buSzPts val="1400"/>
              <a:buFont typeface="Lato"/>
              <a:buNone/>
            </a:pPr>
            <a:r>
              <a:t/>
            </a:r>
            <a:endParaRPr/>
          </a:p>
        </p:txBody>
      </p:sp>
      <p:pic>
        <p:nvPicPr>
          <p:cNvPr id="254" name="Google Shape;254;p4"/>
          <p:cNvPicPr preferRelativeResize="0"/>
          <p:nvPr/>
        </p:nvPicPr>
        <p:blipFill rotWithShape="1">
          <a:blip r:embed="rId3">
            <a:alphaModFix/>
          </a:blip>
          <a:srcRect b="0" l="0" r="0" t="0"/>
          <a:stretch/>
        </p:blipFill>
        <p:spPr>
          <a:xfrm>
            <a:off x="4571899" y="966158"/>
            <a:ext cx="4433977" cy="4177341"/>
          </a:xfrm>
          <a:prstGeom prst="rect">
            <a:avLst/>
          </a:prstGeom>
          <a:noFill/>
          <a:ln>
            <a:noFill/>
          </a:ln>
        </p:spPr>
      </p:pic>
      <p:sp>
        <p:nvSpPr>
          <p:cNvPr id="255" name="Google Shape;255;p4"/>
          <p:cNvSpPr txBox="1"/>
          <p:nvPr>
            <p:ph type="title"/>
          </p:nvPr>
        </p:nvSpPr>
        <p:spPr>
          <a:xfrm>
            <a:off x="719650" y="500332"/>
            <a:ext cx="7704600" cy="60116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2800">
                <a:latin typeface="Arial"/>
                <a:ea typeface="Arial"/>
                <a:cs typeface="Arial"/>
                <a:sym typeface="Arial"/>
              </a:rPr>
              <a:t>Introduction to Breast Cancer Diagnosis using Machine Learning</a:t>
            </a: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
          <p:cNvSpPr txBox="1"/>
          <p:nvPr>
            <p:ph idx="1" type="body"/>
          </p:nvPr>
        </p:nvSpPr>
        <p:spPr>
          <a:xfrm>
            <a:off x="138023" y="966158"/>
            <a:ext cx="4433977" cy="4330461"/>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US" sz="1600">
                <a:latin typeface="Arial"/>
                <a:ea typeface="Arial"/>
                <a:cs typeface="Arial"/>
                <a:sym typeface="Arial"/>
              </a:rPr>
              <a:t>To train our CNN model, we collected a dataset of images from the Breast histopathology Dataset at (link) with over 20,000 images with both non cancerous and cancerous cases.</a:t>
            </a:r>
            <a:endParaRPr/>
          </a:p>
          <a:p>
            <a:pPr indent="-228600" lvl="0" marL="457200" rtl="0" algn="just">
              <a:lnSpc>
                <a:spcPct val="100000"/>
              </a:lnSpc>
              <a:spcBef>
                <a:spcPts val="0"/>
              </a:spcBef>
              <a:spcAft>
                <a:spcPts val="0"/>
              </a:spcAft>
              <a:buSzPts val="1400"/>
              <a:buNone/>
            </a:pPr>
            <a:r>
              <a:t/>
            </a:r>
            <a:endParaRPr sz="1600">
              <a:latin typeface="Arial"/>
              <a:ea typeface="Arial"/>
              <a:cs typeface="Arial"/>
              <a:sym typeface="Arial"/>
            </a:endParaRPr>
          </a:p>
          <a:p>
            <a:pPr indent="-317500" lvl="0" marL="457200" rtl="0" algn="just">
              <a:lnSpc>
                <a:spcPct val="100000"/>
              </a:lnSpc>
              <a:spcBef>
                <a:spcPts val="0"/>
              </a:spcBef>
              <a:spcAft>
                <a:spcPts val="0"/>
              </a:spcAft>
              <a:buSzPts val="1400"/>
              <a:buChar char="●"/>
            </a:pPr>
            <a:r>
              <a:rPr lang="en-US" sz="1600">
                <a:latin typeface="Arial"/>
                <a:ea typeface="Arial"/>
                <a:cs typeface="Arial"/>
                <a:sym typeface="Arial"/>
              </a:rPr>
              <a:t>Before training the model, we preprocessed the data by checking for blank images, resizing the images to a standard size, normalizing the pixel values, and augmenting the dataset with random rotations and flips to improve the model's robustness.</a:t>
            </a:r>
            <a:endParaRPr sz="1600"/>
          </a:p>
        </p:txBody>
      </p:sp>
      <p:pic>
        <p:nvPicPr>
          <p:cNvPr id="261" name="Google Shape;261;p5"/>
          <p:cNvPicPr preferRelativeResize="0"/>
          <p:nvPr/>
        </p:nvPicPr>
        <p:blipFill rotWithShape="1">
          <a:blip r:embed="rId3">
            <a:alphaModFix/>
          </a:blip>
          <a:srcRect b="0" l="0" r="0" t="0"/>
          <a:stretch/>
        </p:blipFill>
        <p:spPr>
          <a:xfrm>
            <a:off x="4635897" y="966158"/>
            <a:ext cx="4433977" cy="3625507"/>
          </a:xfrm>
          <a:prstGeom prst="rect">
            <a:avLst/>
          </a:prstGeom>
          <a:noFill/>
          <a:ln>
            <a:noFill/>
          </a:ln>
        </p:spPr>
      </p:pic>
      <p:sp>
        <p:nvSpPr>
          <p:cNvPr id="262" name="Google Shape;262;p5"/>
          <p:cNvSpPr txBox="1"/>
          <p:nvPr>
            <p:ph type="title"/>
          </p:nvPr>
        </p:nvSpPr>
        <p:spPr>
          <a:xfrm>
            <a:off x="719650" y="304800"/>
            <a:ext cx="7704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2800">
                <a:latin typeface="Arial"/>
                <a:ea typeface="Arial"/>
                <a:cs typeface="Arial"/>
                <a:sym typeface="Arial"/>
              </a:rPr>
              <a:t>Data Collection and Preprocessing</a:t>
            </a:r>
            <a:br>
              <a:rPr lang="en-US"/>
            </a:b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
          <p:cNvSpPr txBox="1"/>
          <p:nvPr>
            <p:ph type="title"/>
          </p:nvPr>
        </p:nvSpPr>
        <p:spPr>
          <a:xfrm>
            <a:off x="719650" y="304800"/>
            <a:ext cx="7704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2800">
                <a:latin typeface="Arial"/>
                <a:ea typeface="Arial"/>
                <a:cs typeface="Arial"/>
                <a:sym typeface="Arial"/>
              </a:rPr>
              <a:t>Data Visualization</a:t>
            </a:r>
            <a:br>
              <a:rPr lang="en-US"/>
            </a:br>
            <a:endParaRPr/>
          </a:p>
        </p:txBody>
      </p:sp>
      <p:pic>
        <p:nvPicPr>
          <p:cNvPr id="268" name="Google Shape;268;p6"/>
          <p:cNvPicPr preferRelativeResize="0"/>
          <p:nvPr/>
        </p:nvPicPr>
        <p:blipFill>
          <a:blip r:embed="rId3">
            <a:alphaModFix/>
          </a:blip>
          <a:stretch>
            <a:fillRect/>
          </a:stretch>
        </p:blipFill>
        <p:spPr>
          <a:xfrm>
            <a:off x="2359475" y="629950"/>
            <a:ext cx="4343849" cy="4343849"/>
          </a:xfrm>
          <a:prstGeom prst="rect">
            <a:avLst/>
          </a:prstGeom>
          <a:noFill/>
          <a:ln>
            <a:noFill/>
          </a:ln>
        </p:spPr>
      </p:pic>
      <p:sp>
        <p:nvSpPr>
          <p:cNvPr id="269" name="Google Shape;269;p6"/>
          <p:cNvSpPr txBox="1"/>
          <p:nvPr/>
        </p:nvSpPr>
        <p:spPr>
          <a:xfrm>
            <a:off x="2059500" y="4738550"/>
            <a:ext cx="50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Barlow"/>
                <a:ea typeface="Barlow"/>
                <a:cs typeface="Barlow"/>
                <a:sym typeface="Barlow"/>
              </a:rPr>
              <a:t>Number of cancerous and non-cancerous cases in our dataset</a:t>
            </a:r>
            <a:endParaRPr>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txBox="1"/>
          <p:nvPr>
            <p:ph idx="1" type="body"/>
          </p:nvPr>
        </p:nvSpPr>
        <p:spPr>
          <a:xfrm>
            <a:off x="138023" y="495300"/>
            <a:ext cx="4433977" cy="4801319"/>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US" sz="2000"/>
              <a:t>Our CNN model consists of multiple layers of convolutional, pooling, and fully connected layers. The input layer takes in the preprocessed mammogram images, and the output layer produces a binary classification result - benign or malignant.</a:t>
            </a:r>
            <a:endParaRPr/>
          </a:p>
          <a:p>
            <a:pPr indent="-317500" lvl="0" marL="457200" rtl="0" algn="just">
              <a:lnSpc>
                <a:spcPct val="100000"/>
              </a:lnSpc>
              <a:spcBef>
                <a:spcPts val="0"/>
              </a:spcBef>
              <a:spcAft>
                <a:spcPts val="0"/>
              </a:spcAft>
              <a:buSzPts val="1400"/>
              <a:buChar char="●"/>
            </a:pPr>
            <a:r>
              <a:rPr lang="en-US" sz="2000"/>
              <a:t>To prevent overfitting, we incorporated dropout regularization and early stopping during training.</a:t>
            </a:r>
            <a:endParaRPr/>
          </a:p>
        </p:txBody>
      </p:sp>
      <p:sp>
        <p:nvSpPr>
          <p:cNvPr id="275" name="Google Shape;275;p7"/>
          <p:cNvSpPr txBox="1"/>
          <p:nvPr>
            <p:ph type="title"/>
          </p:nvPr>
        </p:nvSpPr>
        <p:spPr>
          <a:xfrm>
            <a:off x="929200" y="171450"/>
            <a:ext cx="7704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2800">
                <a:latin typeface="Arial"/>
                <a:ea typeface="Arial"/>
                <a:cs typeface="Arial"/>
                <a:sym typeface="Arial"/>
              </a:rPr>
              <a:t>       Model Architecture</a:t>
            </a:r>
            <a:br>
              <a:rPr lang="en-US"/>
            </a:br>
            <a:endParaRPr/>
          </a:p>
        </p:txBody>
      </p:sp>
      <p:pic>
        <p:nvPicPr>
          <p:cNvPr id="276" name="Google Shape;276;p7"/>
          <p:cNvPicPr preferRelativeResize="0"/>
          <p:nvPr/>
        </p:nvPicPr>
        <p:blipFill rotWithShape="1">
          <a:blip r:embed="rId3">
            <a:alphaModFix/>
          </a:blip>
          <a:srcRect b="0" l="0" r="0" t="0"/>
          <a:stretch/>
        </p:blipFill>
        <p:spPr>
          <a:xfrm>
            <a:off x="4705350" y="495300"/>
            <a:ext cx="4433976" cy="464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idx="1" type="body"/>
          </p:nvPr>
        </p:nvSpPr>
        <p:spPr>
          <a:xfrm>
            <a:off x="138023" y="495300"/>
            <a:ext cx="4978876" cy="4801319"/>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We evaluated our model on a test set of mammogram images that were not used during training. The model achieved an accuracy of 87%, a sensitivity of 89% and F1 score of 0.6, indicating that it can accurately detect cancerous cells in mammograms.</a:t>
            </a:r>
            <a:endParaRPr/>
          </a:p>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To further validate our model, we compared its performance with that of radiologists. We found that our model outperformed radiologists in terms of accuracy and sensitivity, demonstrating the potential of machine learning in improving breast cancer diagnosis.</a:t>
            </a:r>
            <a:endParaRPr/>
          </a:p>
        </p:txBody>
      </p:sp>
      <p:sp>
        <p:nvSpPr>
          <p:cNvPr id="282" name="Google Shape;282;p8"/>
          <p:cNvSpPr txBox="1"/>
          <p:nvPr>
            <p:ph type="title"/>
          </p:nvPr>
        </p:nvSpPr>
        <p:spPr>
          <a:xfrm>
            <a:off x="853050" y="209550"/>
            <a:ext cx="7704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1" lang="en-US" sz="2800">
                <a:latin typeface="Arial"/>
                <a:ea typeface="Arial"/>
                <a:cs typeface="Arial"/>
                <a:sym typeface="Arial"/>
              </a:rPr>
              <a:t>       Model Evaluation</a:t>
            </a:r>
            <a:br>
              <a:rPr lang="en-US"/>
            </a:br>
            <a:endParaRPr/>
          </a:p>
        </p:txBody>
      </p:sp>
      <p:pic>
        <p:nvPicPr>
          <p:cNvPr id="283" name="Google Shape;283;p8"/>
          <p:cNvPicPr preferRelativeResize="0"/>
          <p:nvPr/>
        </p:nvPicPr>
        <p:blipFill rotWithShape="1">
          <a:blip r:embed="rId3">
            <a:alphaModFix/>
          </a:blip>
          <a:srcRect b="0" l="0" r="0" t="0"/>
          <a:stretch/>
        </p:blipFill>
        <p:spPr>
          <a:xfrm>
            <a:off x="5116899" y="495300"/>
            <a:ext cx="3174051" cy="379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9"/>
          <p:cNvSpPr txBox="1"/>
          <p:nvPr>
            <p:ph idx="1" type="body"/>
          </p:nvPr>
        </p:nvSpPr>
        <p:spPr>
          <a:xfrm>
            <a:off x="138022" y="0"/>
            <a:ext cx="5081678" cy="5296619"/>
          </a:xfrm>
          <a:prstGeom prst="rect">
            <a:avLst/>
          </a:prstGeom>
          <a:noFill/>
          <a:ln>
            <a:noFill/>
          </a:ln>
        </p:spPr>
        <p:txBody>
          <a:bodyPr anchorCtr="0" anchor="t" bIns="91425" lIns="91425" spcFirstLastPara="1" rIns="91425" wrap="square" tIns="91425">
            <a:noAutofit/>
          </a:bodyPr>
          <a:lstStyle/>
          <a:p>
            <a:pPr indent="0" lvl="0" marL="139700" rtl="0" algn="just">
              <a:lnSpc>
                <a:spcPct val="100000"/>
              </a:lnSpc>
              <a:spcBef>
                <a:spcPts val="0"/>
              </a:spcBef>
              <a:spcAft>
                <a:spcPts val="0"/>
              </a:spcAft>
              <a:buSzPts val="1400"/>
              <a:buNone/>
            </a:pPr>
            <a:r>
              <a:rPr b="1" lang="en-US" sz="2400">
                <a:latin typeface="Arial"/>
                <a:ea typeface="Arial"/>
                <a:cs typeface="Arial"/>
                <a:sym typeface="Arial"/>
              </a:rPr>
              <a:t>Limitations and Future Work</a:t>
            </a:r>
            <a:endParaRPr/>
          </a:p>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While our CNN model showed promising results, there are still limitations to be addressed. The dataset used in this project was limited to mammogram images, and future work could explore incorporating other types of medical imaging data, such as ultrasound or MRI scans.</a:t>
            </a:r>
            <a:endParaRPr/>
          </a:p>
          <a:p>
            <a:pPr indent="-317500" lvl="0" marL="457200" rtl="0" algn="just">
              <a:lnSpc>
                <a:spcPct val="100000"/>
              </a:lnSpc>
              <a:spcBef>
                <a:spcPts val="0"/>
              </a:spcBef>
              <a:spcAft>
                <a:spcPts val="0"/>
              </a:spcAft>
              <a:buSzPts val="1400"/>
              <a:buChar char="●"/>
            </a:pPr>
            <a:r>
              <a:rPr lang="en-US" sz="1800">
                <a:latin typeface="Arial"/>
                <a:ea typeface="Arial"/>
                <a:cs typeface="Arial"/>
                <a:sym typeface="Arial"/>
              </a:rPr>
              <a:t>Furthermore, the interpretability of the model's decision-making process is an important consideration in medical applications. Future work could focus on developing explainable AI techniques to provide insights into how the model arrives at its diagnosis.</a:t>
            </a:r>
            <a:endParaRPr/>
          </a:p>
        </p:txBody>
      </p:sp>
      <p:pic>
        <p:nvPicPr>
          <p:cNvPr id="289" name="Google Shape;289;p9"/>
          <p:cNvPicPr preferRelativeResize="0"/>
          <p:nvPr/>
        </p:nvPicPr>
        <p:blipFill rotWithShape="1">
          <a:blip r:embed="rId3">
            <a:alphaModFix/>
          </a:blip>
          <a:srcRect b="0" l="0" r="0" t="0"/>
          <a:stretch/>
        </p:blipFill>
        <p:spPr>
          <a:xfrm>
            <a:off x="5524501" y="127818"/>
            <a:ext cx="3481476" cy="4503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east Cancer Awareness by Slidesgo">
  <a:themeElements>
    <a:clrScheme name="Simple Light">
      <a:dk1>
        <a:srgbClr val="951B6C"/>
      </a:dk1>
      <a:lt1>
        <a:srgbClr val="FFDEEC"/>
      </a:lt1>
      <a:dk2>
        <a:srgbClr val="FFAACA"/>
      </a:dk2>
      <a:lt2>
        <a:srgbClr val="ED8EB5"/>
      </a:lt2>
      <a:accent1>
        <a:srgbClr val="FF5A95"/>
      </a:accent1>
      <a:accent2>
        <a:srgbClr val="F297F2"/>
      </a:accent2>
      <a:accent3>
        <a:srgbClr val="E076CE"/>
      </a:accent3>
      <a:accent4>
        <a:srgbClr val="D888D8"/>
      </a:accent4>
      <a:accent5>
        <a:srgbClr val="FFFFFF"/>
      </a:accent5>
      <a:accent6>
        <a:srgbClr val="72044D"/>
      </a:accent6>
      <a:hlink>
        <a:srgbClr val="951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Astar</dc:creator>
</cp:coreProperties>
</file>